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notesMasterIdLst>
    <p:notesMasterId r:id="rId37"/>
  </p:notesMasterIdLst>
  <p:sldIdLst>
    <p:sldId id="260" r:id="rId6"/>
    <p:sldId id="273" r:id="rId7"/>
    <p:sldId id="289" r:id="rId8"/>
    <p:sldId id="290" r:id="rId9"/>
    <p:sldId id="287" r:id="rId10"/>
    <p:sldId id="272" r:id="rId11"/>
    <p:sldId id="315" r:id="rId12"/>
    <p:sldId id="280" r:id="rId13"/>
    <p:sldId id="303" r:id="rId14"/>
    <p:sldId id="312" r:id="rId15"/>
    <p:sldId id="279" r:id="rId16"/>
    <p:sldId id="310" r:id="rId17"/>
    <p:sldId id="304" r:id="rId18"/>
    <p:sldId id="293" r:id="rId19"/>
    <p:sldId id="297" r:id="rId20"/>
    <p:sldId id="294" r:id="rId21"/>
    <p:sldId id="309" r:id="rId22"/>
    <p:sldId id="295" r:id="rId23"/>
    <p:sldId id="307" r:id="rId24"/>
    <p:sldId id="314" r:id="rId25"/>
    <p:sldId id="281" r:id="rId26"/>
    <p:sldId id="271" r:id="rId27"/>
    <p:sldId id="284" r:id="rId28"/>
    <p:sldId id="296" r:id="rId29"/>
    <p:sldId id="283" r:id="rId30"/>
    <p:sldId id="282" r:id="rId31"/>
    <p:sldId id="305" r:id="rId32"/>
    <p:sldId id="306" r:id="rId33"/>
    <p:sldId id="311" r:id="rId34"/>
    <p:sldId id="308" r:id="rId35"/>
    <p:sldId id="265"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1837"/>
    <a:srgbClr val="F3901D"/>
    <a:srgbClr val="A7A9AC"/>
    <a:srgbClr val="A4A6A9"/>
    <a:srgbClr val="E51937"/>
    <a:srgbClr val="ED9EA9"/>
    <a:srgbClr val="E7E8E9"/>
    <a:srgbClr val="595959"/>
    <a:srgbClr val="F5F6F6"/>
    <a:srgbClr val="E8E9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4CAFB7-FC5E-46B9-9E68-2190E9EC6618}" v="175" dt="2021-11-29T20:28:28.283"/>
    <p1510:client id="{052DE189-3A51-2B15-0A3E-E586022957E4}" v="2528" dt="2021-11-24T18:56:25.287"/>
    <p1510:client id="{25B650B8-966C-4894-9F8F-394DFB4A342A}" v="3" dt="2021-11-24T16:59:20.912"/>
    <p1510:client id="{2CFC9801-E0B8-EDF3-9609-5EFFBD8C5596}" v="13" dt="2021-11-29T18:53:49.767"/>
    <p1510:client id="{45155378-6745-DE8C-0941-D6C702A78FE6}" v="7" dt="2021-11-29T18:53:14.279"/>
    <p1510:client id="{4E66E74D-81DC-4696-DC15-C26CF6C5858F}" v="40" dt="2021-11-29T20:27:57.281"/>
    <p1510:client id="{53385384-75FB-2DCD-E0C9-BF89A28F553A}" v="80" dt="2021-11-29T17:43:36.145"/>
    <p1510:client id="{59D8616A-3BCC-0474-97D8-3F7103CB1F4A}" v="102" dt="2021-11-26T05:20:54.304"/>
    <p1510:client id="{7AF6D698-D1D5-D4D2-9D37-2CA09EBB311A}" v="688" dt="2021-11-25T22:26:33.307"/>
    <p1510:client id="{821D0583-3FDD-0B92-D334-5712BB971778}" v="1208" dt="2021-11-25T22:20:14.088"/>
    <p1510:client id="{B7B7C351-A383-8657-C76E-0C83363807C3}" v="146" dt="2021-11-26T20:50:29.532"/>
    <p1510:client id="{BD96D02D-3B5A-9685-CD2F-BE37C8055F1D}" v="6" dt="2021-11-29T14:45:20.186"/>
    <p1510:client id="{D2D361D2-0B25-CEE0-E4AA-57F5F8FD6F0C}" v="47" dt="2021-11-23T23:59:49.130"/>
    <p1510:client id="{D986922D-3CA5-98F9-CE75-9508BBA3006E}" v="250" dt="2021-11-26T20:03:19.360"/>
    <p1510:client id="{E0BDF753-28F0-4171-1C62-8570748AA315}" v="1414" dt="2021-11-25T17:16:13.615"/>
    <p1510:client id="{E40F1F16-72B7-E07A-ECF6-AABC9481636F}" v="494" dt="2021-11-26T18:25:22.265"/>
    <p1510:client id="{F40E3ECE-A6D6-1A81-C788-FB656D0FBC64}" v="57" dt="2021-11-29T16:13:37.094"/>
    <p1510:client id="{FD7DE73C-CAC7-1A3D-0750-296995B50AE6}" v="990" dt="2021-11-29T20:29:48.2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21" Type="http://schemas.openxmlformats.org/officeDocument/2006/relationships/slide" Target="slides/slide16.xml"/><Relationship Id="rId34" Type="http://schemas.openxmlformats.org/officeDocument/2006/relationships/slide" Target="slides/slide29.xml"/><Relationship Id="rId42"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s>
</file>

<file path=ppt/media/hdphoto1.wdp>
</file>

<file path=ppt/media/image1.png>
</file>

<file path=ppt/media/image10.png>
</file>

<file path=ppt/media/image11.jpeg>
</file>

<file path=ppt/media/image12.png>
</file>

<file path=ppt/media/image13.jpeg>
</file>

<file path=ppt/media/image14.jpeg>
</file>

<file path=ppt/media/image15.png>
</file>

<file path=ppt/media/image16.jpeg>
</file>

<file path=ppt/media/image17.png>
</file>

<file path=ppt/media/image18.jpeg>
</file>

<file path=ppt/media/image19.png>
</file>

<file path=ppt/media/image2.png>
</file>

<file path=ppt/media/image20.jpeg>
</file>

<file path=ppt/media/image21.png>
</file>

<file path=ppt/media/image22.jpeg>
</file>

<file path=ppt/media/image23.png>
</file>

<file path=ppt/media/image24.jpe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34.jpeg>
</file>

<file path=ppt/media/image35.jpe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8D274F-FFC7-4ECC-973A-9FD4B6982565}" type="datetimeFigureOut">
              <a:rPr lang="en-US" smtClean="0"/>
              <a:t>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1AEA45-EECA-4297-A485-1C849CE284D0}" type="slidenum">
              <a:rPr lang="en-US" smtClean="0"/>
              <a:t>‹#›</a:t>
            </a:fld>
            <a:endParaRPr lang="en-US"/>
          </a:p>
        </p:txBody>
      </p:sp>
    </p:spTree>
    <p:extLst>
      <p:ext uri="{BB962C8B-B14F-4D97-AF65-F5344CB8AC3E}">
        <p14:creationId xmlns:p14="http://schemas.microsoft.com/office/powerpoint/2010/main" val="2420096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p:spPr>
      </p:sp>
      <p:sp>
        <p:nvSpPr>
          <p:cNvPr id="49155"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a:p>
        </p:txBody>
      </p:sp>
      <p:sp>
        <p:nvSpPr>
          <p:cNvPr id="4915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402A89D3-1728-49EB-A55C-D77D2F48F4E9}"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22869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321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5EAA418-AFA8-47A6-8665-F0AF7B044F37}" type="datetimeFigureOut">
              <a:rPr lang="en-US" smtClean="0"/>
              <a:t>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1423402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EAA418-AFA8-47A6-8665-F0AF7B044F37}" type="datetimeFigureOut">
              <a:rPr lang="en-US" smtClean="0"/>
              <a:t>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896627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EAA418-AFA8-47A6-8665-F0AF7B044F37}" type="datetimeFigureOut">
              <a:rPr lang="en-US" smtClean="0"/>
              <a:t>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68025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 name="Picture 9" descr="ridge4.png"/>
          <p:cNvPicPr>
            <a:picLocks noChangeAspect="1"/>
          </p:cNvPicPr>
          <p:nvPr/>
        </p:nvPicPr>
        <p:blipFill>
          <a:blip r:embed="rId2"/>
          <a:stretch>
            <a:fillRect/>
          </a:stretch>
        </p:blipFill>
        <p:spPr bwMode="ltGray">
          <a:xfrm>
            <a:off x="2118" y="1"/>
            <a:ext cx="2792598" cy="1015490"/>
          </a:xfrm>
          <a:prstGeom prst="rect">
            <a:avLst/>
          </a:prstGeom>
        </p:spPr>
      </p:pic>
      <p:pic>
        <p:nvPicPr>
          <p:cNvPr id="4" name="Picture 11" descr="Mahindra Logo.png"/>
          <p:cNvPicPr>
            <a:picLocks noChangeAspect="1"/>
          </p:cNvPicPr>
          <p:nvPr/>
        </p:nvPicPr>
        <p:blipFill>
          <a:blip r:embed="rId3"/>
          <a:stretch>
            <a:fillRect/>
          </a:stretch>
        </p:blipFill>
        <p:spPr bwMode="gray">
          <a:xfrm>
            <a:off x="9974562" y="467287"/>
            <a:ext cx="1683805" cy="464980"/>
          </a:xfrm>
          <a:prstGeom prst="rect">
            <a:avLst/>
          </a:prstGeom>
        </p:spPr>
      </p:pic>
    </p:spTree>
    <p:extLst>
      <p:ext uri="{BB962C8B-B14F-4D97-AF65-F5344CB8AC3E}">
        <p14:creationId xmlns:p14="http://schemas.microsoft.com/office/powerpoint/2010/main" val="19856114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Subtitle 2"/>
          <p:cNvSpPr>
            <a:spLocks noGrp="1"/>
          </p:cNvSpPr>
          <p:nvPr>
            <p:ph type="subTitle" idx="1"/>
          </p:nvPr>
        </p:nvSpPr>
        <p:spPr bwMode="gray">
          <a:xfrm>
            <a:off x="2436284" y="4053702"/>
            <a:ext cx="7349067" cy="276999"/>
          </a:xfrm>
        </p:spPr>
        <p:txBody>
          <a:bodyPr anchor="b">
            <a:noAutofit/>
          </a:bodyPr>
          <a:lstStyle>
            <a:lvl1pPr marL="0" indent="0" algn="l">
              <a:buNone/>
              <a:defRPr b="1">
                <a:solidFill>
                  <a:schemeClr val="tx2"/>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9" name="Title 8"/>
          <p:cNvSpPr>
            <a:spLocks noGrp="1"/>
          </p:cNvSpPr>
          <p:nvPr>
            <p:ph type="title"/>
          </p:nvPr>
        </p:nvSpPr>
        <p:spPr bwMode="gray">
          <a:xfrm>
            <a:off x="2436284" y="2184400"/>
            <a:ext cx="7349067" cy="615553"/>
          </a:xfrm>
        </p:spPr>
        <p:txBody>
          <a:bodyPr/>
          <a:lstStyle>
            <a:lvl1pPr algn="l">
              <a:defRPr sz="4000" b="1">
                <a:solidFill>
                  <a:schemeClr val="bg2"/>
                </a:solidFill>
                <a:latin typeface="Arial" pitchFamily="34" charset="0"/>
                <a:cs typeface="Arial" pitchFamily="34" charset="0"/>
              </a:defRPr>
            </a:lvl1pPr>
          </a:lstStyle>
          <a:p>
            <a:r>
              <a:rPr lang="en-US"/>
              <a:t>Click to edit Master title style</a:t>
            </a:r>
          </a:p>
        </p:txBody>
      </p:sp>
      <p:pic>
        <p:nvPicPr>
          <p:cNvPr id="8" name="Picture 9" descr="ridge4.png"/>
          <p:cNvPicPr>
            <a:picLocks noChangeAspect="1"/>
          </p:cNvPicPr>
          <p:nvPr userDrawn="1"/>
        </p:nvPicPr>
        <p:blipFill>
          <a:blip r:embed="rId2"/>
          <a:stretch>
            <a:fillRect/>
          </a:stretch>
        </p:blipFill>
        <p:spPr bwMode="ltGray">
          <a:xfrm>
            <a:off x="2118" y="1"/>
            <a:ext cx="2792598" cy="1015490"/>
          </a:xfrm>
          <a:prstGeom prst="rect">
            <a:avLst/>
          </a:prstGeom>
        </p:spPr>
      </p:pic>
      <p:pic>
        <p:nvPicPr>
          <p:cNvPr id="10" name="Picture 11" descr="Mahindra Logo.png"/>
          <p:cNvPicPr>
            <a:picLocks noChangeAspect="1"/>
          </p:cNvPicPr>
          <p:nvPr userDrawn="1"/>
        </p:nvPicPr>
        <p:blipFill>
          <a:blip r:embed="rId3">
            <a:biLevel thresh="25000"/>
          </a:blip>
          <a:stretch>
            <a:fillRect/>
          </a:stretch>
        </p:blipFill>
        <p:spPr bwMode="gray">
          <a:xfrm>
            <a:off x="9974562" y="467287"/>
            <a:ext cx="1683805" cy="464980"/>
          </a:xfrm>
          <a:prstGeom prst="rect">
            <a:avLst/>
          </a:prstGeom>
        </p:spPr>
      </p:pic>
    </p:spTree>
    <p:extLst>
      <p:ext uri="{BB962C8B-B14F-4D97-AF65-F5344CB8AC3E}">
        <p14:creationId xmlns:p14="http://schemas.microsoft.com/office/powerpoint/2010/main" val="29163773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2" name="Title 1"/>
          <p:cNvSpPr>
            <a:spLocks noGrp="1"/>
          </p:cNvSpPr>
          <p:nvPr>
            <p:ph type="title"/>
          </p:nvPr>
        </p:nvSpPr>
        <p:spPr bwMode="gray">
          <a:xfrm>
            <a:off x="641350" y="719139"/>
            <a:ext cx="10966449"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3" name="Text Placeholder 4"/>
          <p:cNvSpPr>
            <a:spLocks noGrp="1"/>
          </p:cNvSpPr>
          <p:nvPr>
            <p:ph type="body" sz="quarter" idx="10"/>
          </p:nvPr>
        </p:nvSpPr>
        <p:spPr bwMode="gray">
          <a:xfrm>
            <a:off x="641349" y="1971676"/>
            <a:ext cx="10966451" cy="1384995"/>
          </a:xfrm>
        </p:spPr>
        <p:txBody>
          <a:bodyPr/>
          <a:lstStyle>
            <a:lvl1pPr algn="l" rtl="0" eaLnBrk="1" latinLnBrk="0" hangingPunct="1">
              <a:spcBef>
                <a:spcPts val="0"/>
              </a:spcBef>
              <a:spcAft>
                <a:spcPts val="0"/>
              </a:spcAft>
              <a:buClr>
                <a:schemeClr val="bg2"/>
              </a:buClr>
              <a:buSzPct val="120000"/>
              <a:defRPr lang="en-US" sz="1800" b="0" kern="1200" baseline="0" dirty="0" smtClean="0">
                <a:solidFill>
                  <a:schemeClr val="tx1"/>
                </a:solidFill>
                <a:latin typeface="Arial" pitchFamily="34" charset="0"/>
                <a:ea typeface="+mn-ea"/>
                <a:cs typeface="Arial" pitchFamily="34" charset="0"/>
              </a:defRPr>
            </a:lvl1pPr>
            <a:lvl2pPr algn="l" rtl="0" eaLnBrk="1" latinLnBrk="0" hangingPunct="1">
              <a:spcBef>
                <a:spcPts val="0"/>
              </a:spcBef>
              <a:spcAft>
                <a:spcPts val="0"/>
              </a:spcAft>
              <a:buClr>
                <a:schemeClr val="bg2"/>
              </a:buClr>
              <a:defRPr lang="en-US" sz="1800" b="0" kern="1200" baseline="0" dirty="0" smtClean="0">
                <a:solidFill>
                  <a:schemeClr val="tx1"/>
                </a:solidFill>
                <a:latin typeface="+mn-lt"/>
                <a:ea typeface="+mn-ea"/>
                <a:cs typeface="Arial" pitchFamily="34" charset="0"/>
              </a:defRPr>
            </a:lvl2pPr>
            <a:lvl3pPr algn="l" rtl="0" eaLnBrk="1" latinLnBrk="0" hangingPunct="1">
              <a:spcBef>
                <a:spcPts val="0"/>
              </a:spcBef>
              <a:spcAft>
                <a:spcPts val="0"/>
              </a:spcAft>
              <a:buClr>
                <a:schemeClr val="bg2"/>
              </a:buClr>
              <a:defRPr lang="en-US" sz="1800" b="0" kern="1200" baseline="0" dirty="0" smtClean="0">
                <a:solidFill>
                  <a:schemeClr val="tx1"/>
                </a:solidFill>
                <a:latin typeface="Arial" pitchFamily="34" charset="0"/>
                <a:ea typeface="+mn-ea"/>
                <a:cs typeface="Arial" pitchFamily="34" charset="0"/>
              </a:defRPr>
            </a:lvl3pPr>
            <a:lvl4pPr algn="l" rtl="0" eaLnBrk="1" latinLnBrk="0" hangingPunct="1">
              <a:spcBef>
                <a:spcPts val="0"/>
              </a:spcBef>
              <a:spcAft>
                <a:spcPts val="0"/>
              </a:spcAft>
              <a:buClr>
                <a:schemeClr val="bg2"/>
              </a:buClr>
              <a:defRPr lang="en-US" sz="1800" b="0" kern="1200" baseline="0" dirty="0" smtClean="0">
                <a:solidFill>
                  <a:schemeClr val="tx1"/>
                </a:solidFill>
                <a:latin typeface="Arial" pitchFamily="34" charset="0"/>
                <a:ea typeface="+mn-ea"/>
                <a:cs typeface="Arial" pitchFamily="34" charset="0"/>
              </a:defRPr>
            </a:lvl4pPr>
            <a:lvl5pPr algn="l" rtl="0" eaLnBrk="1" latinLnBrk="0" hangingPunct="1">
              <a:spcBef>
                <a:spcPts val="0"/>
              </a:spcBef>
              <a:spcAft>
                <a:spcPts val="0"/>
              </a:spcAft>
              <a:buClr>
                <a:schemeClr val="bg2"/>
              </a:buClr>
              <a:defRPr lang="en-US" sz="1800" b="0" kern="1200" baseline="0" dirty="0" smtClean="0">
                <a:solidFill>
                  <a:schemeClr val="tx1"/>
                </a:solidFill>
                <a:latin typeface="Arial" pitchFamily="34" charset="0"/>
                <a:ea typeface="+mn-ea"/>
                <a:cs typeface="Arial" pitchFamily="34" charset="0"/>
              </a:defRPr>
            </a:lvl5pPr>
            <a:lvl6pPr marL="1435100" indent="-285750">
              <a:spcBef>
                <a:spcPts val="0"/>
              </a:spcBef>
              <a:spcAft>
                <a:spcPts val="0"/>
              </a:spcAft>
              <a:buClr>
                <a:schemeClr val="tx2"/>
              </a:buClr>
              <a:buSzPct val="70000"/>
              <a:buFont typeface="Wingdings" pitchFamily="2" charset="2"/>
              <a:buChar char="§"/>
              <a:defRPr lang="en-US" sz="1800" kern="1200" dirty="0" smtClean="0">
                <a:solidFill>
                  <a:schemeClr val="tx1"/>
                </a:solidFill>
                <a:latin typeface="Arial" pitchFamily="34" charset="0"/>
                <a:ea typeface="+mn-ea"/>
                <a:cs typeface="Arial" pitchFamily="34" charset="0"/>
              </a:defRPr>
            </a:lvl6pPr>
            <a:lvl7pPr marL="1714500" indent="-273050">
              <a:spcBef>
                <a:spcPts val="0"/>
              </a:spcBef>
              <a:spcAft>
                <a:spcPts val="0"/>
              </a:spcAft>
              <a:buClr>
                <a:schemeClr val="tx2"/>
              </a:buClr>
              <a:buSzPct val="70000"/>
              <a:buFont typeface="Arial" pitchFamily="34" charset="0"/>
              <a:buChar char="–"/>
              <a:defRPr sz="1800" baseline="0">
                <a:solidFill>
                  <a:schemeClr val="tx1"/>
                </a:solidFill>
                <a:latin typeface="+mn-lt"/>
                <a:cs typeface="Arial" pitchFamily="34" charset="0"/>
              </a:defRPr>
            </a:lvl7pPr>
            <a:lvl8pPr marL="1600200" indent="-228600">
              <a:spcBef>
                <a:spcPts val="0"/>
              </a:spcBef>
              <a:spcAft>
                <a:spcPts val="0"/>
              </a:spcAft>
              <a:buSzPct val="70000"/>
              <a:defRPr sz="1800" baseline="0">
                <a:latin typeface="Arial" pitchFamily="34" charset="0"/>
                <a:cs typeface="Arial" pitchFamily="34" charset="0"/>
              </a:defRPr>
            </a:lvl8pPr>
            <a:lvl9pPr marL="1824038" indent="-223838">
              <a:spcBef>
                <a:spcPts val="0"/>
              </a:spcBef>
              <a:spcAft>
                <a:spcPts val="0"/>
              </a:spcAft>
              <a:buSzPct val="70000"/>
              <a:buFont typeface="Arial" pitchFamily="34" charset="0"/>
              <a:buChar char="–"/>
              <a:defRPr sz="1800">
                <a:latin typeface="Arial" pitchFamily="34" charset="0"/>
                <a:cs typeface="Arial" pitchFamily="34" charset="0"/>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36690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slide with subtitle">
    <p:spTree>
      <p:nvGrpSpPr>
        <p:cNvPr id="1" name=""/>
        <p:cNvGrpSpPr/>
        <p:nvPr/>
      </p:nvGrpSpPr>
      <p:grpSpPr>
        <a:xfrm>
          <a:off x="0" y="0"/>
          <a:ext cx="0" cy="0"/>
          <a:chOff x="0" y="0"/>
          <a:chExt cx="0" cy="0"/>
        </a:xfrm>
      </p:grpSpPr>
      <p:sp>
        <p:nvSpPr>
          <p:cNvPr id="2" name="Title 1"/>
          <p:cNvSpPr>
            <a:spLocks noGrp="1"/>
          </p:cNvSpPr>
          <p:nvPr>
            <p:ph type="title"/>
          </p:nvPr>
        </p:nvSpPr>
        <p:spPr bwMode="gray">
          <a:xfrm>
            <a:off x="641350" y="719139"/>
            <a:ext cx="10966449"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3" name="Text Placeholder 4"/>
          <p:cNvSpPr>
            <a:spLocks noGrp="1"/>
          </p:cNvSpPr>
          <p:nvPr>
            <p:ph type="body" sz="quarter" idx="10"/>
          </p:nvPr>
        </p:nvSpPr>
        <p:spPr bwMode="gray">
          <a:xfrm>
            <a:off x="641349" y="1971676"/>
            <a:ext cx="10966451" cy="1384995"/>
          </a:xfrm>
        </p:spPr>
        <p:txBody>
          <a:bodyPr/>
          <a:lstStyle>
            <a:lvl1pPr algn="l" rtl="0" eaLnBrk="1" latinLnBrk="0" hangingPunct="1">
              <a:spcBef>
                <a:spcPts val="0"/>
              </a:spcBef>
              <a:spcAft>
                <a:spcPts val="0"/>
              </a:spcAft>
              <a:buClr>
                <a:schemeClr val="bg2"/>
              </a:buClr>
              <a:buSzPct val="120000"/>
              <a:defRPr lang="en-US" sz="1800" b="0" kern="1200" baseline="0" dirty="0" smtClean="0">
                <a:solidFill>
                  <a:schemeClr val="tx1"/>
                </a:solidFill>
                <a:latin typeface="Arial" pitchFamily="34" charset="0"/>
                <a:ea typeface="+mn-ea"/>
                <a:cs typeface="Arial" pitchFamily="34" charset="0"/>
              </a:defRPr>
            </a:lvl1pPr>
            <a:lvl2pPr algn="l" rtl="0" eaLnBrk="1" latinLnBrk="0" hangingPunct="1">
              <a:spcBef>
                <a:spcPts val="0"/>
              </a:spcBef>
              <a:spcAft>
                <a:spcPts val="0"/>
              </a:spcAft>
              <a:buClr>
                <a:schemeClr val="bg2"/>
              </a:buClr>
              <a:defRPr lang="en-US" sz="1800" b="0" kern="1200" baseline="0" dirty="0" smtClean="0">
                <a:solidFill>
                  <a:schemeClr val="tx1"/>
                </a:solidFill>
                <a:latin typeface="+mn-lt"/>
                <a:ea typeface="+mn-ea"/>
                <a:cs typeface="Arial" pitchFamily="34" charset="0"/>
              </a:defRPr>
            </a:lvl2pPr>
            <a:lvl3pPr algn="l" rtl="0" eaLnBrk="1" latinLnBrk="0" hangingPunct="1">
              <a:spcBef>
                <a:spcPts val="0"/>
              </a:spcBef>
              <a:spcAft>
                <a:spcPts val="0"/>
              </a:spcAft>
              <a:buClr>
                <a:schemeClr val="bg2"/>
              </a:buClr>
              <a:defRPr lang="en-US" sz="1800" b="0" kern="1200" baseline="0" dirty="0" smtClean="0">
                <a:solidFill>
                  <a:schemeClr val="tx1"/>
                </a:solidFill>
                <a:latin typeface="Arial" pitchFamily="34" charset="0"/>
                <a:ea typeface="+mn-ea"/>
                <a:cs typeface="Arial" pitchFamily="34" charset="0"/>
              </a:defRPr>
            </a:lvl3pPr>
            <a:lvl4pPr algn="l" rtl="0" eaLnBrk="1" latinLnBrk="0" hangingPunct="1">
              <a:spcBef>
                <a:spcPts val="0"/>
              </a:spcBef>
              <a:spcAft>
                <a:spcPts val="0"/>
              </a:spcAft>
              <a:buClr>
                <a:schemeClr val="bg2"/>
              </a:buClr>
              <a:defRPr lang="en-US" sz="1800" b="0" kern="1200" baseline="0" dirty="0" smtClean="0">
                <a:solidFill>
                  <a:schemeClr val="tx1"/>
                </a:solidFill>
                <a:latin typeface="Arial" pitchFamily="34" charset="0"/>
                <a:ea typeface="+mn-ea"/>
                <a:cs typeface="Arial" pitchFamily="34" charset="0"/>
              </a:defRPr>
            </a:lvl4pPr>
            <a:lvl5pPr algn="l" rtl="0" eaLnBrk="1" latinLnBrk="0" hangingPunct="1">
              <a:spcBef>
                <a:spcPts val="0"/>
              </a:spcBef>
              <a:spcAft>
                <a:spcPts val="0"/>
              </a:spcAft>
              <a:buClr>
                <a:schemeClr val="bg2"/>
              </a:buClr>
              <a:defRPr lang="en-US" sz="1800" b="0" kern="1200" baseline="0" dirty="0" smtClean="0">
                <a:solidFill>
                  <a:schemeClr val="tx1"/>
                </a:solidFill>
                <a:latin typeface="Arial" pitchFamily="34" charset="0"/>
                <a:ea typeface="+mn-ea"/>
                <a:cs typeface="Arial" pitchFamily="34" charset="0"/>
              </a:defRPr>
            </a:lvl5pPr>
            <a:lvl6pPr marL="1435100" indent="-285750">
              <a:spcBef>
                <a:spcPts val="0"/>
              </a:spcBef>
              <a:spcAft>
                <a:spcPts val="0"/>
              </a:spcAft>
              <a:buClr>
                <a:schemeClr val="tx2"/>
              </a:buClr>
              <a:buSzPct val="70000"/>
              <a:buFont typeface="Wingdings" pitchFamily="2" charset="2"/>
              <a:buChar char="§"/>
              <a:defRPr lang="en-US" sz="1800" kern="1200" dirty="0" smtClean="0">
                <a:solidFill>
                  <a:schemeClr val="tx1"/>
                </a:solidFill>
                <a:latin typeface="Arial" pitchFamily="34" charset="0"/>
                <a:ea typeface="+mn-ea"/>
                <a:cs typeface="Arial" pitchFamily="34" charset="0"/>
              </a:defRPr>
            </a:lvl6pPr>
            <a:lvl7pPr marL="1714500" indent="-273050">
              <a:spcBef>
                <a:spcPts val="0"/>
              </a:spcBef>
              <a:spcAft>
                <a:spcPts val="0"/>
              </a:spcAft>
              <a:buClr>
                <a:schemeClr val="tx2"/>
              </a:buClr>
              <a:buSzPct val="70000"/>
              <a:buFont typeface="Arial" pitchFamily="34" charset="0"/>
              <a:buChar char="–"/>
              <a:defRPr sz="1800" baseline="0">
                <a:solidFill>
                  <a:schemeClr val="tx1"/>
                </a:solidFill>
                <a:latin typeface="+mn-lt"/>
                <a:cs typeface="Arial" pitchFamily="34" charset="0"/>
              </a:defRPr>
            </a:lvl7pPr>
            <a:lvl8pPr marL="1600200" indent="-228600">
              <a:spcBef>
                <a:spcPts val="0"/>
              </a:spcBef>
              <a:spcAft>
                <a:spcPts val="0"/>
              </a:spcAft>
              <a:buSzPct val="70000"/>
              <a:defRPr sz="1800" baseline="0">
                <a:latin typeface="Arial" pitchFamily="34" charset="0"/>
                <a:cs typeface="Arial" pitchFamily="34" charset="0"/>
              </a:defRPr>
            </a:lvl8pPr>
            <a:lvl9pPr marL="1824038" indent="-223838">
              <a:spcBef>
                <a:spcPts val="0"/>
              </a:spcBef>
              <a:spcAft>
                <a:spcPts val="0"/>
              </a:spcAft>
              <a:buSzPct val="70000"/>
              <a:buFont typeface="Arial" pitchFamily="34" charset="0"/>
              <a:buChar char="–"/>
              <a:defRPr sz="1800">
                <a:latin typeface="Arial" pitchFamily="34" charset="0"/>
                <a:cs typeface="Arial" pitchFamily="34" charset="0"/>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41"/>
          <p:cNvSpPr>
            <a:spLocks noGrp="1"/>
          </p:cNvSpPr>
          <p:nvPr>
            <p:ph type="body" sz="quarter" idx="13"/>
          </p:nvPr>
        </p:nvSpPr>
        <p:spPr bwMode="gray">
          <a:xfrm>
            <a:off x="641349" y="1270453"/>
            <a:ext cx="10966451" cy="283711"/>
          </a:xfrm>
        </p:spPr>
        <p:txBody>
          <a:bodyPr/>
          <a:lstStyle>
            <a:lvl1pPr marL="0" indent="0">
              <a:buNone/>
              <a:defRPr b="1">
                <a:solidFill>
                  <a:schemeClr val="bg2"/>
                </a:solidFill>
                <a:latin typeface="Arial" pitchFamily="34" charset="0"/>
                <a:cs typeface="Arial" pitchFamily="34" charset="0"/>
              </a:defRPr>
            </a:lvl1pPr>
          </a:lstStyle>
          <a:p>
            <a:pPr lvl="0"/>
            <a:r>
              <a:rPr lang="en-US"/>
              <a:t>Edit Master text styles</a:t>
            </a:r>
          </a:p>
        </p:txBody>
      </p:sp>
    </p:spTree>
    <p:extLst>
      <p:ext uri="{BB962C8B-B14F-4D97-AF65-F5344CB8AC3E}">
        <p14:creationId xmlns:p14="http://schemas.microsoft.com/office/powerpoint/2010/main" val="23348313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rge audience">
    <p:spTree>
      <p:nvGrpSpPr>
        <p:cNvPr id="1" name=""/>
        <p:cNvGrpSpPr/>
        <p:nvPr/>
      </p:nvGrpSpPr>
      <p:grpSpPr>
        <a:xfrm>
          <a:off x="0" y="0"/>
          <a:ext cx="0" cy="0"/>
          <a:chOff x="0" y="0"/>
          <a:chExt cx="0" cy="0"/>
        </a:xfrm>
      </p:grpSpPr>
      <p:sp>
        <p:nvSpPr>
          <p:cNvPr id="3" name="Title 1"/>
          <p:cNvSpPr>
            <a:spLocks noGrp="1"/>
          </p:cNvSpPr>
          <p:nvPr>
            <p:ph type="title"/>
          </p:nvPr>
        </p:nvSpPr>
        <p:spPr bwMode="gray">
          <a:xfrm>
            <a:off x="641350" y="727075"/>
            <a:ext cx="10968567"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4" name="Text Placeholder 4"/>
          <p:cNvSpPr>
            <a:spLocks noGrp="1"/>
          </p:cNvSpPr>
          <p:nvPr>
            <p:ph type="body" sz="quarter" idx="10"/>
          </p:nvPr>
        </p:nvSpPr>
        <p:spPr bwMode="gray">
          <a:xfrm>
            <a:off x="641349" y="1971676"/>
            <a:ext cx="10966451" cy="1846659"/>
          </a:xfrm>
        </p:spPr>
        <p:txBody>
          <a:bodyPr/>
          <a:lstStyle>
            <a:lvl1pPr>
              <a:spcBef>
                <a:spcPts val="0"/>
              </a:spcBef>
              <a:spcAft>
                <a:spcPts val="0"/>
              </a:spcAft>
              <a:defRPr lang="en-US" sz="2400" b="0" kern="1200" baseline="0" dirty="0" smtClean="0">
                <a:solidFill>
                  <a:schemeClr val="tx1"/>
                </a:solidFill>
                <a:latin typeface="Arial" pitchFamily="34" charset="0"/>
                <a:ea typeface="+mn-ea"/>
                <a:cs typeface="Arial" pitchFamily="34" charset="0"/>
              </a:defRPr>
            </a:lvl1pPr>
            <a:lvl2pPr>
              <a:spcBef>
                <a:spcPts val="0"/>
              </a:spcBef>
              <a:spcAft>
                <a:spcPts val="0"/>
              </a:spcAft>
              <a:buClr>
                <a:schemeClr val="bg2"/>
              </a:buClr>
              <a:defRPr lang="en-US" sz="2400" b="0" kern="1200" baseline="0" dirty="0" smtClean="0">
                <a:solidFill>
                  <a:schemeClr val="tx1"/>
                </a:solidFill>
                <a:latin typeface="+mn-lt"/>
                <a:ea typeface="+mn-ea"/>
                <a:cs typeface="Arial" pitchFamily="34" charset="0"/>
              </a:defRPr>
            </a:lvl2pPr>
            <a:lvl3pPr>
              <a:spcBef>
                <a:spcPts val="0"/>
              </a:spcBef>
              <a:spcAft>
                <a:spcPts val="0"/>
              </a:spcAft>
              <a:buClr>
                <a:schemeClr val="bg2"/>
              </a:buClr>
              <a:defRPr lang="en-US" sz="2400" b="0" kern="1200" baseline="0" dirty="0" smtClean="0">
                <a:solidFill>
                  <a:schemeClr val="tx1"/>
                </a:solidFill>
                <a:latin typeface="Arial" pitchFamily="34" charset="0"/>
                <a:ea typeface="+mn-ea"/>
                <a:cs typeface="Arial" pitchFamily="34" charset="0"/>
              </a:defRPr>
            </a:lvl3pPr>
            <a:lvl4pPr>
              <a:spcBef>
                <a:spcPts val="0"/>
              </a:spcBef>
              <a:spcAft>
                <a:spcPts val="0"/>
              </a:spcAft>
              <a:buClr>
                <a:schemeClr val="bg2"/>
              </a:buClr>
              <a:defRPr lang="en-US" sz="2400" b="0" kern="1200" baseline="0" dirty="0" smtClean="0">
                <a:solidFill>
                  <a:schemeClr val="tx1"/>
                </a:solidFill>
                <a:latin typeface="Arial" pitchFamily="34" charset="0"/>
                <a:ea typeface="+mn-ea"/>
                <a:cs typeface="Arial" pitchFamily="34" charset="0"/>
              </a:defRPr>
            </a:lvl4pPr>
            <a:lvl5pPr>
              <a:spcBef>
                <a:spcPts val="0"/>
              </a:spcBef>
              <a:spcAft>
                <a:spcPts val="0"/>
              </a:spcAft>
              <a:buClr>
                <a:schemeClr val="bg2"/>
              </a:buClr>
              <a:defRPr lang="en-US" sz="2400" b="0" kern="1200" baseline="0" dirty="0" smtClean="0">
                <a:solidFill>
                  <a:schemeClr val="tx1"/>
                </a:solidFill>
                <a:latin typeface="Arial" pitchFamily="34" charset="0"/>
                <a:ea typeface="+mn-ea"/>
                <a:cs typeface="Arial" pitchFamily="34" charset="0"/>
              </a:defRPr>
            </a:lvl5pPr>
            <a:lvl6pPr marL="1435100" indent="-285750">
              <a:spcBef>
                <a:spcPts val="0"/>
              </a:spcBef>
              <a:spcAft>
                <a:spcPts val="0"/>
              </a:spcAft>
              <a:buClr>
                <a:schemeClr val="tx2"/>
              </a:buClr>
              <a:buSzPct val="70000"/>
              <a:buFont typeface="Wingdings" pitchFamily="2" charset="2"/>
              <a:buChar char="§"/>
              <a:defRPr lang="en-US" sz="2400" kern="1200" dirty="0" smtClean="0">
                <a:solidFill>
                  <a:schemeClr val="tx1"/>
                </a:solidFill>
                <a:latin typeface="Arial" pitchFamily="34" charset="0"/>
                <a:ea typeface="+mn-ea"/>
                <a:cs typeface="Arial" pitchFamily="34" charset="0"/>
              </a:defRPr>
            </a:lvl6pPr>
            <a:lvl7pPr marL="1714500" indent="-273050">
              <a:spcBef>
                <a:spcPts val="0"/>
              </a:spcBef>
              <a:spcAft>
                <a:spcPts val="0"/>
              </a:spcAft>
              <a:buClr>
                <a:schemeClr val="tx2"/>
              </a:buClr>
              <a:buSzPct val="70000"/>
              <a:buFont typeface="Arial" pitchFamily="34" charset="0"/>
              <a:buChar char="–"/>
              <a:defRPr sz="1800" baseline="0">
                <a:solidFill>
                  <a:schemeClr val="tx1"/>
                </a:solidFill>
                <a:latin typeface="+mn-lt"/>
                <a:cs typeface="Arial" pitchFamily="34" charset="0"/>
              </a:defRPr>
            </a:lvl7pPr>
            <a:lvl8pPr marL="1600200" indent="-228600">
              <a:spcBef>
                <a:spcPts val="0"/>
              </a:spcBef>
              <a:spcAft>
                <a:spcPts val="0"/>
              </a:spcAft>
              <a:buSzPct val="70000"/>
              <a:defRPr sz="1800" baseline="0">
                <a:latin typeface="Arial" pitchFamily="34" charset="0"/>
                <a:cs typeface="Arial" pitchFamily="34" charset="0"/>
              </a:defRPr>
            </a:lvl8pPr>
            <a:lvl9pPr marL="1824038" indent="-223838">
              <a:spcBef>
                <a:spcPts val="0"/>
              </a:spcBef>
              <a:spcAft>
                <a:spcPts val="0"/>
              </a:spcAft>
              <a:buSzPct val="70000"/>
              <a:buFont typeface="Arial" pitchFamily="34" charset="0"/>
              <a:buChar char="–"/>
              <a:defRPr sz="1800">
                <a:latin typeface="Arial" pitchFamily="34" charset="0"/>
                <a:cs typeface="Arial" pitchFamily="34" charset="0"/>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15773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6" name="Picture Placeholder 15"/>
          <p:cNvSpPr>
            <a:spLocks noGrp="1"/>
          </p:cNvSpPr>
          <p:nvPr>
            <p:ph type="pic" sz="quarter" idx="10"/>
          </p:nvPr>
        </p:nvSpPr>
        <p:spPr bwMode="gray">
          <a:xfrm>
            <a:off x="641351" y="1971676"/>
            <a:ext cx="5437716" cy="4162425"/>
          </a:xfrm>
        </p:spPr>
        <p:txBody>
          <a:bodyPr>
            <a:noAutofit/>
          </a:bodyPr>
          <a:lstStyle>
            <a:lvl1pPr marL="0" indent="0">
              <a:buNone/>
              <a:defRPr>
                <a:latin typeface="Arial" pitchFamily="34" charset="0"/>
                <a:cs typeface="Arial" pitchFamily="34" charset="0"/>
              </a:defRPr>
            </a:lvl1pPr>
          </a:lstStyle>
          <a:p>
            <a:pPr lvl="0"/>
            <a:r>
              <a:rPr lang="en-US" noProof="0"/>
              <a:t>Click icon to add picture</a:t>
            </a:r>
          </a:p>
        </p:txBody>
      </p:sp>
      <p:sp>
        <p:nvSpPr>
          <p:cNvPr id="18" name="Text Placeholder 4"/>
          <p:cNvSpPr>
            <a:spLocks noGrp="1"/>
          </p:cNvSpPr>
          <p:nvPr>
            <p:ph type="body" sz="quarter" idx="19"/>
          </p:nvPr>
        </p:nvSpPr>
        <p:spPr bwMode="gray">
          <a:xfrm>
            <a:off x="6451600" y="1971676"/>
            <a:ext cx="5128683" cy="1384995"/>
          </a:xfrm>
          <a:ln>
            <a:noFill/>
          </a:ln>
        </p:spPr>
        <p:txBody>
          <a:bodyPr/>
          <a:lstStyle>
            <a:lvl1pPr>
              <a:spcBef>
                <a:spcPts val="0"/>
              </a:spcBef>
              <a:spcAft>
                <a:spcPts val="0"/>
              </a:spcAft>
              <a:defRPr lang="en-US" sz="1800" b="0" kern="1200" baseline="0" dirty="0" smtClean="0">
                <a:solidFill>
                  <a:schemeClr val="tx1"/>
                </a:solidFill>
                <a:latin typeface="Arial" pitchFamily="34" charset="0"/>
                <a:ea typeface="+mn-ea"/>
                <a:cs typeface="Arial" pitchFamily="34" charset="0"/>
              </a:defRPr>
            </a:lvl1pPr>
            <a:lvl2pPr>
              <a:spcBef>
                <a:spcPts val="0"/>
              </a:spcBef>
              <a:spcAft>
                <a:spcPts val="0"/>
              </a:spcAft>
              <a:defRPr lang="en-US" sz="1800" b="0" kern="1200" baseline="0" dirty="0" smtClean="0">
                <a:solidFill>
                  <a:schemeClr val="tx1"/>
                </a:solidFill>
                <a:latin typeface="+mn-lt"/>
                <a:ea typeface="+mn-ea"/>
                <a:cs typeface="Arial" pitchFamily="34" charset="0"/>
              </a:defRPr>
            </a:lvl2pPr>
            <a:lvl3pPr>
              <a:spcBef>
                <a:spcPts val="0"/>
              </a:spcBef>
              <a:spcAft>
                <a:spcPts val="0"/>
              </a:spcAft>
              <a:defRPr lang="en-US" sz="1800" b="0" kern="1200" baseline="0" dirty="0" smtClean="0">
                <a:solidFill>
                  <a:schemeClr val="tx1"/>
                </a:solidFill>
                <a:latin typeface="Arial" pitchFamily="34" charset="0"/>
                <a:ea typeface="+mn-ea"/>
                <a:cs typeface="Arial" pitchFamily="34" charset="0"/>
              </a:defRPr>
            </a:lvl3pPr>
            <a:lvl4pPr>
              <a:spcBef>
                <a:spcPts val="0"/>
              </a:spcBef>
              <a:spcAft>
                <a:spcPts val="0"/>
              </a:spcAft>
              <a:defRPr lang="en-US" sz="1800" b="0" kern="1200" baseline="0" dirty="0" smtClean="0">
                <a:solidFill>
                  <a:schemeClr val="tx1"/>
                </a:solidFill>
                <a:latin typeface="Arial" pitchFamily="34" charset="0"/>
                <a:ea typeface="+mn-ea"/>
                <a:cs typeface="Arial" pitchFamily="34" charset="0"/>
              </a:defRPr>
            </a:lvl4pPr>
            <a:lvl5pPr>
              <a:spcBef>
                <a:spcPts val="0"/>
              </a:spcBef>
              <a:spcAft>
                <a:spcPts val="0"/>
              </a:spcAft>
              <a:defRPr lang="en-US" sz="1800" b="0" kern="1200" baseline="0" dirty="0" smtClean="0">
                <a:solidFill>
                  <a:schemeClr val="tx1"/>
                </a:solidFill>
                <a:latin typeface="Arial" pitchFamily="34" charset="0"/>
                <a:ea typeface="+mn-ea"/>
                <a:cs typeface="Arial" pitchFamily="34" charset="0"/>
              </a:defRPr>
            </a:lvl5pPr>
            <a:lvl6pPr marL="1143000" indent="-233363">
              <a:spcBef>
                <a:spcPts val="0"/>
              </a:spcBef>
              <a:spcAft>
                <a:spcPts val="0"/>
              </a:spcAft>
              <a:buSzPct val="70000"/>
              <a:defRPr lang="en-US" sz="1800" kern="1200" dirty="0" smtClean="0">
                <a:solidFill>
                  <a:schemeClr val="tx1"/>
                </a:solidFill>
                <a:latin typeface="Arial" pitchFamily="34" charset="0"/>
                <a:ea typeface="+mn-ea"/>
                <a:cs typeface="Arial" pitchFamily="34" charset="0"/>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1"/>
          <p:cNvSpPr>
            <a:spLocks noGrp="1"/>
          </p:cNvSpPr>
          <p:nvPr>
            <p:ph type="title"/>
          </p:nvPr>
        </p:nvSpPr>
        <p:spPr bwMode="gray">
          <a:xfrm>
            <a:off x="641350" y="727075"/>
            <a:ext cx="10968567"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7" name="Text Placeholder 41"/>
          <p:cNvSpPr>
            <a:spLocks noGrp="1"/>
          </p:cNvSpPr>
          <p:nvPr>
            <p:ph type="body" sz="quarter" idx="13"/>
          </p:nvPr>
        </p:nvSpPr>
        <p:spPr bwMode="gray">
          <a:xfrm>
            <a:off x="641349" y="1270453"/>
            <a:ext cx="10966451" cy="283711"/>
          </a:xfrm>
        </p:spPr>
        <p:txBody>
          <a:bodyPr/>
          <a:lstStyle>
            <a:lvl1pPr marL="0" indent="0">
              <a:buNone/>
              <a:defRPr b="1">
                <a:solidFill>
                  <a:schemeClr val="bg2"/>
                </a:solidFill>
                <a:latin typeface="Arial" pitchFamily="34" charset="0"/>
                <a:cs typeface="Arial" pitchFamily="34" charset="0"/>
              </a:defRPr>
            </a:lvl1pPr>
          </a:lstStyle>
          <a:p>
            <a:pPr lvl="0"/>
            <a:r>
              <a:rPr lang="en-US"/>
              <a:t>Edit Master text styles</a:t>
            </a:r>
          </a:p>
        </p:txBody>
      </p:sp>
    </p:spTree>
    <p:extLst>
      <p:ext uri="{BB962C8B-B14F-4D97-AF65-F5344CB8AC3E}">
        <p14:creationId xmlns:p14="http://schemas.microsoft.com/office/powerpoint/2010/main" val="19802533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3" name="Text Placeholder 4"/>
          <p:cNvSpPr>
            <a:spLocks noGrp="1"/>
          </p:cNvSpPr>
          <p:nvPr>
            <p:ph type="body" sz="quarter" idx="10"/>
          </p:nvPr>
        </p:nvSpPr>
        <p:spPr bwMode="gray">
          <a:xfrm>
            <a:off x="641351" y="2466976"/>
            <a:ext cx="5245100" cy="1430804"/>
          </a:xfrm>
          <a:ln>
            <a:noFill/>
          </a:ln>
        </p:spPr>
        <p:txBody>
          <a:bodyPr/>
          <a:lstStyle>
            <a:lvl1pPr>
              <a:spcBef>
                <a:spcPts val="0"/>
              </a:spcBef>
              <a:spcAft>
                <a:spcPts val="0"/>
              </a:spcAft>
              <a:defRPr lang="en-US" sz="1800" b="0" kern="1200" baseline="0" dirty="0" smtClean="0">
                <a:solidFill>
                  <a:schemeClr val="tx1"/>
                </a:solidFill>
                <a:latin typeface="Arial" pitchFamily="34" charset="0"/>
                <a:ea typeface="+mn-ea"/>
                <a:cs typeface="Arial" pitchFamily="34" charset="0"/>
              </a:defRPr>
            </a:lvl1pPr>
            <a:lvl2pPr>
              <a:spcBef>
                <a:spcPts val="0"/>
              </a:spcBef>
              <a:spcAft>
                <a:spcPts val="0"/>
              </a:spcAft>
              <a:defRPr lang="en-US" sz="1800" b="0" kern="1200" baseline="0" dirty="0" smtClean="0">
                <a:solidFill>
                  <a:schemeClr val="tx1"/>
                </a:solidFill>
                <a:latin typeface="+mn-lt"/>
                <a:ea typeface="+mn-ea"/>
                <a:cs typeface="Arial" pitchFamily="34" charset="0"/>
              </a:defRPr>
            </a:lvl2pPr>
            <a:lvl3pPr>
              <a:spcBef>
                <a:spcPts val="0"/>
              </a:spcBef>
              <a:spcAft>
                <a:spcPts val="0"/>
              </a:spcAft>
              <a:defRPr lang="en-US" sz="1800" b="0" kern="1200" baseline="0" dirty="0" smtClean="0">
                <a:solidFill>
                  <a:schemeClr val="tx1"/>
                </a:solidFill>
                <a:latin typeface="Arial" pitchFamily="34" charset="0"/>
                <a:ea typeface="+mn-ea"/>
                <a:cs typeface="Arial" pitchFamily="34" charset="0"/>
              </a:defRPr>
            </a:lvl3pPr>
            <a:lvl4pPr>
              <a:spcBef>
                <a:spcPts val="0"/>
              </a:spcBef>
              <a:spcAft>
                <a:spcPts val="0"/>
              </a:spcAft>
              <a:defRPr lang="en-US" sz="1800" b="0" kern="1200" baseline="0" dirty="0" smtClean="0">
                <a:solidFill>
                  <a:schemeClr val="tx1"/>
                </a:solidFill>
                <a:latin typeface="Arial" pitchFamily="34" charset="0"/>
                <a:ea typeface="+mn-ea"/>
                <a:cs typeface="Arial" pitchFamily="34" charset="0"/>
              </a:defRPr>
            </a:lvl4pPr>
            <a:lvl5pPr>
              <a:spcBef>
                <a:spcPts val="0"/>
              </a:spcBef>
              <a:spcAft>
                <a:spcPts val="0"/>
              </a:spcAft>
              <a:defRPr lang="en-US" sz="1800" b="0" kern="1200" baseline="0" dirty="0" smtClean="0">
                <a:solidFill>
                  <a:schemeClr val="tx1"/>
                </a:solidFill>
                <a:latin typeface="Arial" pitchFamily="34" charset="0"/>
                <a:ea typeface="+mn-ea"/>
                <a:cs typeface="Arial" pitchFamily="34" charset="0"/>
              </a:defRPr>
            </a:lvl5pPr>
            <a:lvl6pPr marL="1143000" indent="-233363">
              <a:spcBef>
                <a:spcPts val="0"/>
              </a:spcBef>
              <a:spcAft>
                <a:spcPts val="0"/>
              </a:spcAft>
              <a:buSzPct val="70000"/>
              <a:defRPr lang="en-US" sz="1800" kern="1200" dirty="0" smtClean="0">
                <a:solidFill>
                  <a:schemeClr val="tx1"/>
                </a:solidFill>
                <a:latin typeface="Arial" pitchFamily="34" charset="0"/>
                <a:ea typeface="+mn-ea"/>
                <a:cs typeface="Arial" pitchFamily="34" charset="0"/>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4"/>
          <p:cNvSpPr>
            <a:spLocks noGrp="1"/>
          </p:cNvSpPr>
          <p:nvPr>
            <p:ph type="body" sz="quarter" idx="11"/>
          </p:nvPr>
        </p:nvSpPr>
        <p:spPr bwMode="gray">
          <a:xfrm>
            <a:off x="6364818" y="2466976"/>
            <a:ext cx="5245100" cy="1430804"/>
          </a:xfrm>
          <a:ln>
            <a:noFill/>
          </a:ln>
        </p:spPr>
        <p:txBody>
          <a:bodyPr/>
          <a:lstStyle>
            <a:lvl1pPr>
              <a:spcBef>
                <a:spcPts val="0"/>
              </a:spcBef>
              <a:spcAft>
                <a:spcPts val="0"/>
              </a:spcAft>
              <a:defRPr lang="en-US" sz="1800" b="0" kern="1200" baseline="0" dirty="0" smtClean="0">
                <a:solidFill>
                  <a:schemeClr val="tx1"/>
                </a:solidFill>
                <a:latin typeface="Arial" pitchFamily="34" charset="0"/>
                <a:ea typeface="+mn-ea"/>
                <a:cs typeface="Arial" pitchFamily="34" charset="0"/>
              </a:defRPr>
            </a:lvl1pPr>
            <a:lvl2pPr>
              <a:spcBef>
                <a:spcPts val="0"/>
              </a:spcBef>
              <a:spcAft>
                <a:spcPts val="0"/>
              </a:spcAft>
              <a:defRPr lang="en-US" sz="1800" b="0" kern="1200" baseline="0" dirty="0" smtClean="0">
                <a:solidFill>
                  <a:schemeClr val="tx1"/>
                </a:solidFill>
                <a:latin typeface="+mn-lt"/>
                <a:ea typeface="+mn-ea"/>
                <a:cs typeface="Arial" pitchFamily="34" charset="0"/>
              </a:defRPr>
            </a:lvl2pPr>
            <a:lvl3pPr>
              <a:spcBef>
                <a:spcPts val="0"/>
              </a:spcBef>
              <a:spcAft>
                <a:spcPts val="0"/>
              </a:spcAft>
              <a:defRPr lang="en-US" sz="1800" b="0" kern="1200" baseline="0" dirty="0" smtClean="0">
                <a:solidFill>
                  <a:schemeClr val="tx1"/>
                </a:solidFill>
                <a:latin typeface="Arial" pitchFamily="34" charset="0"/>
                <a:ea typeface="+mn-ea"/>
                <a:cs typeface="Arial" pitchFamily="34" charset="0"/>
              </a:defRPr>
            </a:lvl3pPr>
            <a:lvl4pPr>
              <a:spcBef>
                <a:spcPts val="0"/>
              </a:spcBef>
              <a:spcAft>
                <a:spcPts val="0"/>
              </a:spcAft>
              <a:defRPr lang="en-US" sz="1800" b="0" kern="1200" baseline="0" dirty="0" smtClean="0">
                <a:solidFill>
                  <a:schemeClr val="tx1"/>
                </a:solidFill>
                <a:latin typeface="Arial" pitchFamily="34" charset="0"/>
                <a:ea typeface="+mn-ea"/>
                <a:cs typeface="Arial" pitchFamily="34" charset="0"/>
              </a:defRPr>
            </a:lvl4pPr>
            <a:lvl5pPr>
              <a:spcBef>
                <a:spcPts val="0"/>
              </a:spcBef>
              <a:spcAft>
                <a:spcPts val="0"/>
              </a:spcAft>
              <a:defRPr lang="en-US" sz="1800" b="0" kern="1200" baseline="0" dirty="0" smtClean="0">
                <a:solidFill>
                  <a:schemeClr val="tx1"/>
                </a:solidFill>
                <a:latin typeface="Arial" pitchFamily="34" charset="0"/>
                <a:ea typeface="+mn-ea"/>
                <a:cs typeface="Arial" pitchFamily="34" charset="0"/>
              </a:defRPr>
            </a:lvl5pPr>
            <a:lvl6pPr marL="1143000" indent="-233363">
              <a:spcBef>
                <a:spcPts val="0"/>
              </a:spcBef>
              <a:spcAft>
                <a:spcPts val="0"/>
              </a:spcAft>
              <a:buSzPct val="70000"/>
              <a:defRPr lang="en-US" sz="1800" kern="1200" dirty="0" smtClean="0">
                <a:solidFill>
                  <a:schemeClr val="tx1"/>
                </a:solidFill>
                <a:latin typeface="Arial" pitchFamily="34" charset="0"/>
                <a:ea typeface="+mn-ea"/>
                <a:cs typeface="Arial" pitchFamily="34" charset="0"/>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12"/>
          </p:nvPr>
        </p:nvSpPr>
        <p:spPr bwMode="gray">
          <a:xfrm>
            <a:off x="641351" y="1971676"/>
            <a:ext cx="5245100" cy="286161"/>
          </a:xfrm>
          <a:noFill/>
          <a:ln>
            <a:noFill/>
          </a:ln>
        </p:spPr>
        <p:txBody>
          <a:bodyPr anchor="b"/>
          <a:lstStyle>
            <a:lvl1pPr marL="0" indent="0">
              <a:spcBef>
                <a:spcPts val="0"/>
              </a:spcBef>
              <a:spcAft>
                <a:spcPts val="0"/>
              </a:spcAft>
              <a:buNone/>
              <a:defRPr sz="1800" b="1">
                <a:solidFill>
                  <a:schemeClr val="bg2"/>
                </a:solidFill>
                <a:latin typeface="Arial" pitchFamily="34" charset="0"/>
                <a:cs typeface="Arial" pitchFamily="34" charset="0"/>
              </a:defRPr>
            </a:lvl1pPr>
            <a:lvl2pPr>
              <a:spcBef>
                <a:spcPts val="0"/>
              </a:spcBef>
              <a:spcAft>
                <a:spcPts val="0"/>
              </a:spcAft>
              <a:defRPr sz="1800">
                <a:latin typeface="+mj-lt"/>
              </a:defRPr>
            </a:lvl2pPr>
            <a:lvl3pPr>
              <a:spcBef>
                <a:spcPts val="0"/>
              </a:spcBef>
              <a:spcAft>
                <a:spcPts val="0"/>
              </a:spcAft>
              <a:defRPr sz="1800">
                <a:latin typeface="+mj-lt"/>
              </a:defRPr>
            </a:lvl3pPr>
            <a:lvl4pPr>
              <a:spcBef>
                <a:spcPts val="0"/>
              </a:spcBef>
              <a:spcAft>
                <a:spcPts val="0"/>
              </a:spcAft>
              <a:defRPr sz="1800">
                <a:latin typeface="+mj-lt"/>
              </a:defRPr>
            </a:lvl4pPr>
            <a:lvl5pPr>
              <a:spcBef>
                <a:spcPts val="0"/>
              </a:spcBef>
              <a:spcAft>
                <a:spcPts val="0"/>
              </a:spcAft>
              <a:defRPr sz="1800">
                <a:latin typeface="+mj-lt"/>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p:txBody>
      </p:sp>
      <p:sp>
        <p:nvSpPr>
          <p:cNvPr id="6" name="Text Placeholder 4"/>
          <p:cNvSpPr>
            <a:spLocks noGrp="1"/>
          </p:cNvSpPr>
          <p:nvPr>
            <p:ph type="body" sz="quarter" idx="13"/>
          </p:nvPr>
        </p:nvSpPr>
        <p:spPr bwMode="gray">
          <a:xfrm>
            <a:off x="6364818" y="1971676"/>
            <a:ext cx="5245100" cy="286161"/>
          </a:xfrm>
          <a:noFill/>
          <a:ln>
            <a:noFill/>
          </a:ln>
        </p:spPr>
        <p:txBody>
          <a:bodyPr anchor="b"/>
          <a:lstStyle>
            <a:lvl1pPr marL="0" indent="0">
              <a:spcBef>
                <a:spcPts val="0"/>
              </a:spcBef>
              <a:spcAft>
                <a:spcPts val="0"/>
              </a:spcAft>
              <a:buNone/>
              <a:defRPr sz="1800" b="1">
                <a:solidFill>
                  <a:schemeClr val="bg2"/>
                </a:solidFill>
                <a:latin typeface="Arial" pitchFamily="34" charset="0"/>
                <a:cs typeface="Arial" pitchFamily="34" charset="0"/>
              </a:defRPr>
            </a:lvl1pPr>
            <a:lvl2pPr>
              <a:spcBef>
                <a:spcPts val="0"/>
              </a:spcBef>
              <a:spcAft>
                <a:spcPts val="0"/>
              </a:spcAft>
              <a:defRPr sz="1800">
                <a:latin typeface="+mj-lt"/>
              </a:defRPr>
            </a:lvl2pPr>
            <a:lvl3pPr>
              <a:spcBef>
                <a:spcPts val="0"/>
              </a:spcBef>
              <a:spcAft>
                <a:spcPts val="0"/>
              </a:spcAft>
              <a:defRPr sz="1800">
                <a:latin typeface="+mj-lt"/>
              </a:defRPr>
            </a:lvl3pPr>
            <a:lvl4pPr>
              <a:spcBef>
                <a:spcPts val="0"/>
              </a:spcBef>
              <a:spcAft>
                <a:spcPts val="0"/>
              </a:spcAft>
              <a:defRPr sz="1800">
                <a:latin typeface="+mj-lt"/>
              </a:defRPr>
            </a:lvl4pPr>
            <a:lvl5pPr>
              <a:spcBef>
                <a:spcPts val="0"/>
              </a:spcBef>
              <a:spcAft>
                <a:spcPts val="0"/>
              </a:spcAft>
              <a:defRPr sz="1800">
                <a:latin typeface="+mj-lt"/>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p:txBody>
      </p:sp>
      <p:sp>
        <p:nvSpPr>
          <p:cNvPr id="10" name="Title 1"/>
          <p:cNvSpPr>
            <a:spLocks noGrp="1"/>
          </p:cNvSpPr>
          <p:nvPr>
            <p:ph type="title"/>
          </p:nvPr>
        </p:nvSpPr>
        <p:spPr bwMode="gray">
          <a:xfrm>
            <a:off x="641350" y="727075"/>
            <a:ext cx="10968567"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15" name="Text Placeholder 41"/>
          <p:cNvSpPr>
            <a:spLocks noGrp="1"/>
          </p:cNvSpPr>
          <p:nvPr>
            <p:ph type="body" sz="quarter" idx="14"/>
          </p:nvPr>
        </p:nvSpPr>
        <p:spPr bwMode="gray">
          <a:xfrm>
            <a:off x="641349" y="1270453"/>
            <a:ext cx="10966451" cy="283711"/>
          </a:xfrm>
        </p:spPr>
        <p:txBody>
          <a:bodyPr/>
          <a:lstStyle>
            <a:lvl1pPr marL="0" indent="0">
              <a:buNone/>
              <a:defRPr b="1">
                <a:solidFill>
                  <a:schemeClr val="bg2"/>
                </a:solidFill>
                <a:latin typeface="Arial" pitchFamily="34" charset="0"/>
                <a:cs typeface="Arial" pitchFamily="34" charset="0"/>
              </a:defRPr>
            </a:lvl1pPr>
          </a:lstStyle>
          <a:p>
            <a:pPr lvl="0"/>
            <a:r>
              <a:rPr lang="en-US"/>
              <a:t>Edit Master text styles</a:t>
            </a:r>
          </a:p>
        </p:txBody>
      </p:sp>
    </p:spTree>
    <p:extLst>
      <p:ext uri="{BB962C8B-B14F-4D97-AF65-F5344CB8AC3E}">
        <p14:creationId xmlns:p14="http://schemas.microsoft.com/office/powerpoint/2010/main" val="16610969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ntent 4">
    <p:spTree>
      <p:nvGrpSpPr>
        <p:cNvPr id="1" name=""/>
        <p:cNvGrpSpPr/>
        <p:nvPr/>
      </p:nvGrpSpPr>
      <p:grpSpPr>
        <a:xfrm>
          <a:off x="0" y="0"/>
          <a:ext cx="0" cy="0"/>
          <a:chOff x="0" y="0"/>
          <a:chExt cx="0" cy="0"/>
        </a:xfrm>
      </p:grpSpPr>
      <p:sp>
        <p:nvSpPr>
          <p:cNvPr id="15" name="Title 1"/>
          <p:cNvSpPr>
            <a:spLocks noGrp="1"/>
          </p:cNvSpPr>
          <p:nvPr>
            <p:ph type="title"/>
          </p:nvPr>
        </p:nvSpPr>
        <p:spPr bwMode="gray">
          <a:xfrm>
            <a:off x="641350" y="727075"/>
            <a:ext cx="10968567"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17" name="Text Placeholder 4"/>
          <p:cNvSpPr>
            <a:spLocks noGrp="1"/>
          </p:cNvSpPr>
          <p:nvPr>
            <p:ph type="body" sz="quarter" idx="10"/>
          </p:nvPr>
        </p:nvSpPr>
        <p:spPr bwMode="gray">
          <a:xfrm>
            <a:off x="641351" y="2466976"/>
            <a:ext cx="5245100" cy="1430804"/>
          </a:xfrm>
          <a:ln>
            <a:noFill/>
          </a:ln>
        </p:spPr>
        <p:txBody>
          <a:bodyPr/>
          <a:lstStyle>
            <a:lvl1pPr>
              <a:spcBef>
                <a:spcPts val="0"/>
              </a:spcBef>
              <a:spcAft>
                <a:spcPts val="0"/>
              </a:spcAft>
              <a:defRPr lang="en-US" sz="1800" b="0" kern="1200" baseline="0" dirty="0" smtClean="0">
                <a:solidFill>
                  <a:schemeClr val="tx1"/>
                </a:solidFill>
                <a:latin typeface="Arial" pitchFamily="34" charset="0"/>
                <a:ea typeface="+mn-ea"/>
                <a:cs typeface="Arial" pitchFamily="34" charset="0"/>
              </a:defRPr>
            </a:lvl1pPr>
            <a:lvl2pPr>
              <a:spcBef>
                <a:spcPts val="0"/>
              </a:spcBef>
              <a:spcAft>
                <a:spcPts val="0"/>
              </a:spcAft>
              <a:defRPr lang="en-US" sz="1800" b="0" kern="1200" baseline="0" dirty="0" smtClean="0">
                <a:solidFill>
                  <a:schemeClr val="tx1"/>
                </a:solidFill>
                <a:latin typeface="+mn-lt"/>
                <a:ea typeface="+mn-ea"/>
                <a:cs typeface="Arial" pitchFamily="34" charset="0"/>
              </a:defRPr>
            </a:lvl2pPr>
            <a:lvl3pPr>
              <a:spcBef>
                <a:spcPts val="0"/>
              </a:spcBef>
              <a:spcAft>
                <a:spcPts val="0"/>
              </a:spcAft>
              <a:defRPr lang="en-US" sz="1800" b="0" kern="1200" baseline="0" dirty="0" smtClean="0">
                <a:solidFill>
                  <a:schemeClr val="tx1"/>
                </a:solidFill>
                <a:latin typeface="Arial" pitchFamily="34" charset="0"/>
                <a:ea typeface="+mn-ea"/>
                <a:cs typeface="Arial" pitchFamily="34" charset="0"/>
              </a:defRPr>
            </a:lvl3pPr>
            <a:lvl4pPr>
              <a:spcBef>
                <a:spcPts val="0"/>
              </a:spcBef>
              <a:spcAft>
                <a:spcPts val="0"/>
              </a:spcAft>
              <a:defRPr lang="en-US" sz="1800" b="0" kern="1200" baseline="0" dirty="0" smtClean="0">
                <a:solidFill>
                  <a:schemeClr val="tx1"/>
                </a:solidFill>
                <a:latin typeface="Arial" pitchFamily="34" charset="0"/>
                <a:ea typeface="+mn-ea"/>
                <a:cs typeface="Arial" pitchFamily="34" charset="0"/>
              </a:defRPr>
            </a:lvl4pPr>
            <a:lvl5pPr>
              <a:spcBef>
                <a:spcPts val="0"/>
              </a:spcBef>
              <a:spcAft>
                <a:spcPts val="0"/>
              </a:spcAft>
              <a:defRPr lang="en-US" sz="1800" b="0" kern="1200" baseline="0" dirty="0" smtClean="0">
                <a:solidFill>
                  <a:schemeClr val="tx1"/>
                </a:solidFill>
                <a:latin typeface="Arial" pitchFamily="34" charset="0"/>
                <a:ea typeface="+mn-ea"/>
                <a:cs typeface="Arial" pitchFamily="34" charset="0"/>
              </a:defRPr>
            </a:lvl5pPr>
            <a:lvl6pPr marL="1143000" indent="-233363">
              <a:spcBef>
                <a:spcPts val="0"/>
              </a:spcBef>
              <a:spcAft>
                <a:spcPts val="0"/>
              </a:spcAft>
              <a:buSzPct val="70000"/>
              <a:defRPr lang="en-US" sz="1800" kern="1200" dirty="0" smtClean="0">
                <a:solidFill>
                  <a:schemeClr val="tx1"/>
                </a:solidFill>
                <a:latin typeface="Arial" pitchFamily="34" charset="0"/>
                <a:ea typeface="+mn-ea"/>
                <a:cs typeface="Arial" pitchFamily="34" charset="0"/>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4"/>
          <p:cNvSpPr>
            <a:spLocks noGrp="1"/>
          </p:cNvSpPr>
          <p:nvPr>
            <p:ph type="body" sz="quarter" idx="11"/>
          </p:nvPr>
        </p:nvSpPr>
        <p:spPr bwMode="gray">
          <a:xfrm>
            <a:off x="6364818" y="2466976"/>
            <a:ext cx="5245100" cy="1430804"/>
          </a:xfrm>
          <a:ln>
            <a:noFill/>
          </a:ln>
        </p:spPr>
        <p:txBody>
          <a:bodyPr/>
          <a:lstStyle>
            <a:lvl1pPr>
              <a:spcBef>
                <a:spcPts val="0"/>
              </a:spcBef>
              <a:spcAft>
                <a:spcPts val="0"/>
              </a:spcAft>
              <a:defRPr lang="en-US" sz="1800" b="0" kern="1200" baseline="0" dirty="0" smtClean="0">
                <a:solidFill>
                  <a:schemeClr val="tx1"/>
                </a:solidFill>
                <a:latin typeface="Arial" pitchFamily="34" charset="0"/>
                <a:ea typeface="+mn-ea"/>
                <a:cs typeface="Arial" pitchFamily="34" charset="0"/>
              </a:defRPr>
            </a:lvl1pPr>
            <a:lvl2pPr>
              <a:spcBef>
                <a:spcPts val="0"/>
              </a:spcBef>
              <a:spcAft>
                <a:spcPts val="0"/>
              </a:spcAft>
              <a:defRPr lang="en-US" sz="1800" b="0" kern="1200" baseline="0" dirty="0" smtClean="0">
                <a:solidFill>
                  <a:schemeClr val="tx1"/>
                </a:solidFill>
                <a:latin typeface="+mn-lt"/>
                <a:ea typeface="+mn-ea"/>
                <a:cs typeface="Arial" pitchFamily="34" charset="0"/>
              </a:defRPr>
            </a:lvl2pPr>
            <a:lvl3pPr>
              <a:spcBef>
                <a:spcPts val="0"/>
              </a:spcBef>
              <a:spcAft>
                <a:spcPts val="0"/>
              </a:spcAft>
              <a:defRPr lang="en-US" sz="1800" b="0" kern="1200" baseline="0" dirty="0" smtClean="0">
                <a:solidFill>
                  <a:schemeClr val="tx1"/>
                </a:solidFill>
                <a:latin typeface="Arial" pitchFamily="34" charset="0"/>
                <a:ea typeface="+mn-ea"/>
                <a:cs typeface="Arial" pitchFamily="34" charset="0"/>
              </a:defRPr>
            </a:lvl3pPr>
            <a:lvl4pPr>
              <a:spcBef>
                <a:spcPts val="0"/>
              </a:spcBef>
              <a:spcAft>
                <a:spcPts val="0"/>
              </a:spcAft>
              <a:defRPr lang="en-US" sz="1800" b="0" kern="1200" baseline="0" dirty="0" smtClean="0">
                <a:solidFill>
                  <a:schemeClr val="tx1"/>
                </a:solidFill>
                <a:latin typeface="Arial" pitchFamily="34" charset="0"/>
                <a:ea typeface="+mn-ea"/>
                <a:cs typeface="Arial" pitchFamily="34" charset="0"/>
              </a:defRPr>
            </a:lvl4pPr>
            <a:lvl5pPr>
              <a:spcBef>
                <a:spcPts val="0"/>
              </a:spcBef>
              <a:spcAft>
                <a:spcPts val="0"/>
              </a:spcAft>
              <a:defRPr lang="en-US" sz="1800" b="0" kern="1200" baseline="0" dirty="0" smtClean="0">
                <a:solidFill>
                  <a:schemeClr val="tx1"/>
                </a:solidFill>
                <a:latin typeface="Arial" pitchFamily="34" charset="0"/>
                <a:ea typeface="+mn-ea"/>
                <a:cs typeface="Arial" pitchFamily="34" charset="0"/>
              </a:defRPr>
            </a:lvl5pPr>
            <a:lvl6pPr marL="1143000" indent="-233363">
              <a:spcBef>
                <a:spcPts val="0"/>
              </a:spcBef>
              <a:spcAft>
                <a:spcPts val="0"/>
              </a:spcAft>
              <a:buSzPct val="70000"/>
              <a:defRPr lang="en-US" sz="1800" kern="1200" dirty="0" smtClean="0">
                <a:solidFill>
                  <a:schemeClr val="tx1"/>
                </a:solidFill>
                <a:latin typeface="Arial" pitchFamily="34" charset="0"/>
                <a:ea typeface="+mn-ea"/>
                <a:cs typeface="Arial" pitchFamily="34" charset="0"/>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1" name="Text Placeholder 4"/>
          <p:cNvSpPr>
            <a:spLocks noGrp="1"/>
          </p:cNvSpPr>
          <p:nvPr>
            <p:ph type="body" sz="quarter" idx="12"/>
          </p:nvPr>
        </p:nvSpPr>
        <p:spPr bwMode="gray">
          <a:xfrm>
            <a:off x="641351" y="1971676"/>
            <a:ext cx="5245100" cy="286161"/>
          </a:xfrm>
          <a:noFill/>
          <a:ln>
            <a:noFill/>
          </a:ln>
        </p:spPr>
        <p:txBody>
          <a:bodyPr anchor="b"/>
          <a:lstStyle>
            <a:lvl1pPr marL="0" indent="0">
              <a:spcBef>
                <a:spcPts val="0"/>
              </a:spcBef>
              <a:spcAft>
                <a:spcPts val="0"/>
              </a:spcAft>
              <a:buNone/>
              <a:defRPr sz="1800" b="1">
                <a:solidFill>
                  <a:schemeClr val="bg2"/>
                </a:solidFill>
                <a:latin typeface="Arial" pitchFamily="34" charset="0"/>
                <a:cs typeface="Arial" pitchFamily="34" charset="0"/>
              </a:defRPr>
            </a:lvl1pPr>
            <a:lvl2pPr>
              <a:spcBef>
                <a:spcPts val="0"/>
              </a:spcBef>
              <a:spcAft>
                <a:spcPts val="0"/>
              </a:spcAft>
              <a:defRPr sz="1800">
                <a:latin typeface="+mj-lt"/>
              </a:defRPr>
            </a:lvl2pPr>
            <a:lvl3pPr>
              <a:spcBef>
                <a:spcPts val="0"/>
              </a:spcBef>
              <a:spcAft>
                <a:spcPts val="0"/>
              </a:spcAft>
              <a:defRPr sz="1800">
                <a:latin typeface="+mj-lt"/>
              </a:defRPr>
            </a:lvl3pPr>
            <a:lvl4pPr>
              <a:spcBef>
                <a:spcPts val="0"/>
              </a:spcBef>
              <a:spcAft>
                <a:spcPts val="0"/>
              </a:spcAft>
              <a:defRPr sz="1800">
                <a:latin typeface="+mj-lt"/>
              </a:defRPr>
            </a:lvl4pPr>
            <a:lvl5pPr>
              <a:spcBef>
                <a:spcPts val="0"/>
              </a:spcBef>
              <a:spcAft>
                <a:spcPts val="0"/>
              </a:spcAft>
              <a:defRPr sz="1800">
                <a:latin typeface="+mj-lt"/>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p:txBody>
      </p:sp>
      <p:sp>
        <p:nvSpPr>
          <p:cNvPr id="32" name="Text Placeholder 4"/>
          <p:cNvSpPr>
            <a:spLocks noGrp="1"/>
          </p:cNvSpPr>
          <p:nvPr>
            <p:ph type="body" sz="quarter" idx="13"/>
          </p:nvPr>
        </p:nvSpPr>
        <p:spPr bwMode="gray">
          <a:xfrm>
            <a:off x="6364818" y="1971676"/>
            <a:ext cx="5245100" cy="286161"/>
          </a:xfrm>
          <a:noFill/>
          <a:ln>
            <a:noFill/>
          </a:ln>
        </p:spPr>
        <p:txBody>
          <a:bodyPr anchor="b"/>
          <a:lstStyle>
            <a:lvl1pPr marL="0" indent="0">
              <a:spcBef>
                <a:spcPts val="0"/>
              </a:spcBef>
              <a:spcAft>
                <a:spcPts val="0"/>
              </a:spcAft>
              <a:buNone/>
              <a:tabLst/>
              <a:defRPr sz="1800" b="1">
                <a:solidFill>
                  <a:schemeClr val="bg2"/>
                </a:solidFill>
                <a:latin typeface="Arial" pitchFamily="34" charset="0"/>
                <a:cs typeface="Arial" pitchFamily="34" charset="0"/>
              </a:defRPr>
            </a:lvl1pPr>
            <a:lvl2pPr>
              <a:spcBef>
                <a:spcPts val="0"/>
              </a:spcBef>
              <a:spcAft>
                <a:spcPts val="0"/>
              </a:spcAft>
              <a:defRPr sz="1800">
                <a:latin typeface="+mj-lt"/>
              </a:defRPr>
            </a:lvl2pPr>
            <a:lvl3pPr>
              <a:spcBef>
                <a:spcPts val="0"/>
              </a:spcBef>
              <a:spcAft>
                <a:spcPts val="0"/>
              </a:spcAft>
              <a:defRPr sz="1800">
                <a:latin typeface="+mj-lt"/>
              </a:defRPr>
            </a:lvl3pPr>
            <a:lvl4pPr>
              <a:spcBef>
                <a:spcPts val="0"/>
              </a:spcBef>
              <a:spcAft>
                <a:spcPts val="0"/>
              </a:spcAft>
              <a:defRPr sz="1800">
                <a:latin typeface="+mj-lt"/>
              </a:defRPr>
            </a:lvl4pPr>
            <a:lvl5pPr>
              <a:spcBef>
                <a:spcPts val="0"/>
              </a:spcBef>
              <a:spcAft>
                <a:spcPts val="0"/>
              </a:spcAft>
              <a:defRPr sz="1800">
                <a:latin typeface="+mj-lt"/>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p:txBody>
      </p:sp>
      <p:sp>
        <p:nvSpPr>
          <p:cNvPr id="35" name="Text Placeholder 4"/>
          <p:cNvSpPr>
            <a:spLocks noGrp="1"/>
          </p:cNvSpPr>
          <p:nvPr>
            <p:ph type="body" sz="quarter" idx="15"/>
          </p:nvPr>
        </p:nvSpPr>
        <p:spPr bwMode="gray">
          <a:xfrm>
            <a:off x="641351" y="4703296"/>
            <a:ext cx="5245100" cy="1430804"/>
          </a:xfrm>
          <a:ln>
            <a:noFill/>
          </a:ln>
        </p:spPr>
        <p:txBody>
          <a:bodyPr/>
          <a:lstStyle>
            <a:lvl1pPr>
              <a:spcBef>
                <a:spcPts val="0"/>
              </a:spcBef>
              <a:spcAft>
                <a:spcPts val="0"/>
              </a:spcAft>
              <a:defRPr lang="en-US" sz="1800" b="0" kern="1200" baseline="0" dirty="0" smtClean="0">
                <a:solidFill>
                  <a:schemeClr val="tx1"/>
                </a:solidFill>
                <a:latin typeface="Arial" pitchFamily="34" charset="0"/>
                <a:ea typeface="+mn-ea"/>
                <a:cs typeface="Arial" pitchFamily="34" charset="0"/>
              </a:defRPr>
            </a:lvl1pPr>
            <a:lvl2pPr>
              <a:spcBef>
                <a:spcPts val="0"/>
              </a:spcBef>
              <a:spcAft>
                <a:spcPts val="0"/>
              </a:spcAft>
              <a:defRPr lang="en-US" sz="1800" b="0" kern="1200" baseline="0" dirty="0" smtClean="0">
                <a:solidFill>
                  <a:schemeClr val="tx1"/>
                </a:solidFill>
                <a:latin typeface="+mn-lt"/>
                <a:ea typeface="+mn-ea"/>
                <a:cs typeface="Arial" pitchFamily="34" charset="0"/>
              </a:defRPr>
            </a:lvl2pPr>
            <a:lvl3pPr>
              <a:spcBef>
                <a:spcPts val="0"/>
              </a:spcBef>
              <a:spcAft>
                <a:spcPts val="0"/>
              </a:spcAft>
              <a:defRPr lang="en-US" sz="1800" b="0" kern="1200" baseline="0" dirty="0" smtClean="0">
                <a:solidFill>
                  <a:schemeClr val="tx1"/>
                </a:solidFill>
                <a:latin typeface="Arial" pitchFamily="34" charset="0"/>
                <a:ea typeface="+mn-ea"/>
                <a:cs typeface="Arial" pitchFamily="34" charset="0"/>
              </a:defRPr>
            </a:lvl3pPr>
            <a:lvl4pPr>
              <a:spcBef>
                <a:spcPts val="0"/>
              </a:spcBef>
              <a:spcAft>
                <a:spcPts val="0"/>
              </a:spcAft>
              <a:defRPr lang="en-US" sz="1800" b="0" kern="1200" baseline="0" dirty="0" smtClean="0">
                <a:solidFill>
                  <a:schemeClr val="tx1"/>
                </a:solidFill>
                <a:latin typeface="Arial" pitchFamily="34" charset="0"/>
                <a:ea typeface="+mn-ea"/>
                <a:cs typeface="Arial" pitchFamily="34" charset="0"/>
              </a:defRPr>
            </a:lvl4pPr>
            <a:lvl5pPr>
              <a:spcBef>
                <a:spcPts val="0"/>
              </a:spcBef>
              <a:spcAft>
                <a:spcPts val="0"/>
              </a:spcAft>
              <a:defRPr lang="en-US" sz="1800" b="0" kern="1200" baseline="0" dirty="0" smtClean="0">
                <a:solidFill>
                  <a:schemeClr val="tx1"/>
                </a:solidFill>
                <a:latin typeface="Arial" pitchFamily="34" charset="0"/>
                <a:ea typeface="+mn-ea"/>
                <a:cs typeface="Arial" pitchFamily="34" charset="0"/>
              </a:defRPr>
            </a:lvl5pPr>
            <a:lvl6pPr marL="1143000" indent="-233363">
              <a:spcBef>
                <a:spcPts val="0"/>
              </a:spcBef>
              <a:spcAft>
                <a:spcPts val="0"/>
              </a:spcAft>
              <a:buSzPct val="70000"/>
              <a:defRPr lang="en-US" sz="1800" kern="1200" dirty="0" smtClean="0">
                <a:solidFill>
                  <a:schemeClr val="tx1"/>
                </a:solidFill>
                <a:latin typeface="Arial" pitchFamily="34" charset="0"/>
                <a:ea typeface="+mn-ea"/>
                <a:cs typeface="Arial" pitchFamily="34" charset="0"/>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6" name="Text Placeholder 4"/>
          <p:cNvSpPr>
            <a:spLocks noGrp="1"/>
          </p:cNvSpPr>
          <p:nvPr>
            <p:ph type="body" sz="quarter" idx="16"/>
          </p:nvPr>
        </p:nvSpPr>
        <p:spPr bwMode="gray">
          <a:xfrm>
            <a:off x="6364818" y="4703296"/>
            <a:ext cx="5245100" cy="1430804"/>
          </a:xfrm>
          <a:ln>
            <a:noFill/>
          </a:ln>
        </p:spPr>
        <p:txBody>
          <a:bodyPr/>
          <a:lstStyle>
            <a:lvl1pPr>
              <a:spcBef>
                <a:spcPts val="0"/>
              </a:spcBef>
              <a:spcAft>
                <a:spcPts val="0"/>
              </a:spcAft>
              <a:defRPr lang="en-US" sz="1800" b="0" kern="1200" baseline="0" dirty="0" smtClean="0">
                <a:solidFill>
                  <a:schemeClr val="tx1"/>
                </a:solidFill>
                <a:latin typeface="Arial" pitchFamily="34" charset="0"/>
                <a:ea typeface="+mn-ea"/>
                <a:cs typeface="Arial" pitchFamily="34" charset="0"/>
              </a:defRPr>
            </a:lvl1pPr>
            <a:lvl2pPr>
              <a:spcBef>
                <a:spcPts val="0"/>
              </a:spcBef>
              <a:spcAft>
                <a:spcPts val="0"/>
              </a:spcAft>
              <a:defRPr lang="en-US" sz="1800" b="0" kern="1200" baseline="0" dirty="0" smtClean="0">
                <a:solidFill>
                  <a:schemeClr val="tx1"/>
                </a:solidFill>
                <a:latin typeface="+mn-lt"/>
                <a:ea typeface="+mn-ea"/>
                <a:cs typeface="Arial" pitchFamily="34" charset="0"/>
              </a:defRPr>
            </a:lvl2pPr>
            <a:lvl3pPr>
              <a:spcBef>
                <a:spcPts val="0"/>
              </a:spcBef>
              <a:spcAft>
                <a:spcPts val="0"/>
              </a:spcAft>
              <a:defRPr lang="en-US" sz="1800" b="0" kern="1200" baseline="0" dirty="0" smtClean="0">
                <a:solidFill>
                  <a:schemeClr val="tx1"/>
                </a:solidFill>
                <a:latin typeface="Arial" pitchFamily="34" charset="0"/>
                <a:ea typeface="+mn-ea"/>
                <a:cs typeface="Arial" pitchFamily="34" charset="0"/>
              </a:defRPr>
            </a:lvl3pPr>
            <a:lvl4pPr>
              <a:spcBef>
                <a:spcPts val="0"/>
              </a:spcBef>
              <a:spcAft>
                <a:spcPts val="0"/>
              </a:spcAft>
              <a:defRPr lang="en-US" sz="1800" b="0" kern="1200" baseline="0" dirty="0" smtClean="0">
                <a:solidFill>
                  <a:schemeClr val="tx1"/>
                </a:solidFill>
                <a:latin typeface="Arial" pitchFamily="34" charset="0"/>
                <a:ea typeface="+mn-ea"/>
                <a:cs typeface="Arial" pitchFamily="34" charset="0"/>
              </a:defRPr>
            </a:lvl4pPr>
            <a:lvl5pPr>
              <a:spcBef>
                <a:spcPts val="0"/>
              </a:spcBef>
              <a:spcAft>
                <a:spcPts val="0"/>
              </a:spcAft>
              <a:defRPr lang="en-US" sz="1800" b="0" kern="1200" baseline="0" dirty="0" smtClean="0">
                <a:solidFill>
                  <a:schemeClr val="tx1"/>
                </a:solidFill>
                <a:latin typeface="Arial" pitchFamily="34" charset="0"/>
                <a:ea typeface="+mn-ea"/>
                <a:cs typeface="Arial" pitchFamily="34" charset="0"/>
              </a:defRPr>
            </a:lvl5pPr>
            <a:lvl6pPr marL="1143000" indent="-233363">
              <a:spcBef>
                <a:spcPts val="0"/>
              </a:spcBef>
              <a:spcAft>
                <a:spcPts val="0"/>
              </a:spcAft>
              <a:buSzPct val="70000"/>
              <a:defRPr lang="en-US" sz="1800" kern="1200" dirty="0" smtClean="0">
                <a:solidFill>
                  <a:schemeClr val="tx1"/>
                </a:solidFill>
                <a:latin typeface="Arial" pitchFamily="34" charset="0"/>
                <a:ea typeface="+mn-ea"/>
                <a:cs typeface="Arial" pitchFamily="34" charset="0"/>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7" name="Text Placeholder 4"/>
          <p:cNvSpPr>
            <a:spLocks noGrp="1"/>
          </p:cNvSpPr>
          <p:nvPr>
            <p:ph type="body" sz="quarter" idx="17"/>
          </p:nvPr>
        </p:nvSpPr>
        <p:spPr bwMode="gray">
          <a:xfrm>
            <a:off x="641351" y="4207996"/>
            <a:ext cx="5245100" cy="286161"/>
          </a:xfrm>
          <a:noFill/>
          <a:ln>
            <a:noFill/>
          </a:ln>
        </p:spPr>
        <p:txBody>
          <a:bodyPr anchor="b"/>
          <a:lstStyle>
            <a:lvl1pPr>
              <a:spcBef>
                <a:spcPts val="0"/>
              </a:spcBef>
              <a:spcAft>
                <a:spcPts val="0"/>
              </a:spcAft>
              <a:buNone/>
              <a:defRPr lang="en-US" sz="1800" b="1" kern="1200" baseline="0" dirty="0" smtClean="0">
                <a:solidFill>
                  <a:schemeClr val="bg2"/>
                </a:solidFill>
                <a:latin typeface="Arial" pitchFamily="34" charset="0"/>
                <a:ea typeface="+mn-ea"/>
                <a:cs typeface="Arial" pitchFamily="34" charset="0"/>
              </a:defRPr>
            </a:lvl1pPr>
            <a:lvl2pPr>
              <a:spcBef>
                <a:spcPts val="0"/>
              </a:spcBef>
              <a:spcAft>
                <a:spcPts val="0"/>
              </a:spcAft>
              <a:defRPr sz="1800">
                <a:latin typeface="+mj-lt"/>
              </a:defRPr>
            </a:lvl2pPr>
            <a:lvl3pPr>
              <a:spcBef>
                <a:spcPts val="0"/>
              </a:spcBef>
              <a:spcAft>
                <a:spcPts val="0"/>
              </a:spcAft>
              <a:defRPr sz="1800">
                <a:latin typeface="+mj-lt"/>
              </a:defRPr>
            </a:lvl3pPr>
            <a:lvl4pPr>
              <a:spcBef>
                <a:spcPts val="0"/>
              </a:spcBef>
              <a:spcAft>
                <a:spcPts val="0"/>
              </a:spcAft>
              <a:defRPr sz="1800">
                <a:latin typeface="+mj-lt"/>
              </a:defRPr>
            </a:lvl4pPr>
            <a:lvl5pPr>
              <a:spcBef>
                <a:spcPts val="0"/>
              </a:spcBef>
              <a:spcAft>
                <a:spcPts val="0"/>
              </a:spcAft>
              <a:defRPr sz="1800">
                <a:latin typeface="+mj-lt"/>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p:txBody>
      </p:sp>
      <p:sp>
        <p:nvSpPr>
          <p:cNvPr id="38" name="Text Placeholder 4"/>
          <p:cNvSpPr>
            <a:spLocks noGrp="1"/>
          </p:cNvSpPr>
          <p:nvPr>
            <p:ph type="body" sz="quarter" idx="18"/>
          </p:nvPr>
        </p:nvSpPr>
        <p:spPr bwMode="gray">
          <a:xfrm>
            <a:off x="6364818" y="4207996"/>
            <a:ext cx="5245100" cy="286161"/>
          </a:xfrm>
          <a:noFill/>
          <a:ln>
            <a:noFill/>
          </a:ln>
        </p:spPr>
        <p:txBody>
          <a:bodyPr anchor="b"/>
          <a:lstStyle>
            <a:lvl1pPr>
              <a:spcBef>
                <a:spcPts val="0"/>
              </a:spcBef>
              <a:spcAft>
                <a:spcPts val="0"/>
              </a:spcAft>
              <a:buNone/>
              <a:defRPr lang="en-US" sz="1800" b="1" kern="1200" baseline="0" dirty="0" smtClean="0">
                <a:solidFill>
                  <a:schemeClr val="bg2"/>
                </a:solidFill>
                <a:latin typeface="Arial" pitchFamily="34" charset="0"/>
                <a:ea typeface="+mn-ea"/>
                <a:cs typeface="Arial" pitchFamily="34" charset="0"/>
              </a:defRPr>
            </a:lvl1pPr>
            <a:lvl2pPr>
              <a:spcBef>
                <a:spcPts val="0"/>
              </a:spcBef>
              <a:spcAft>
                <a:spcPts val="0"/>
              </a:spcAft>
              <a:defRPr sz="1800">
                <a:latin typeface="+mj-lt"/>
              </a:defRPr>
            </a:lvl2pPr>
            <a:lvl3pPr>
              <a:spcBef>
                <a:spcPts val="0"/>
              </a:spcBef>
              <a:spcAft>
                <a:spcPts val="0"/>
              </a:spcAft>
              <a:defRPr sz="1800">
                <a:latin typeface="+mj-lt"/>
              </a:defRPr>
            </a:lvl3pPr>
            <a:lvl4pPr>
              <a:spcBef>
                <a:spcPts val="0"/>
              </a:spcBef>
              <a:spcAft>
                <a:spcPts val="0"/>
              </a:spcAft>
              <a:defRPr sz="1800">
                <a:latin typeface="+mj-lt"/>
              </a:defRPr>
            </a:lvl4pPr>
            <a:lvl5pPr>
              <a:spcBef>
                <a:spcPts val="0"/>
              </a:spcBef>
              <a:spcAft>
                <a:spcPts val="0"/>
              </a:spcAft>
              <a:defRPr sz="1800">
                <a:latin typeface="+mj-lt"/>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p:txBody>
      </p:sp>
      <p:sp>
        <p:nvSpPr>
          <p:cNvPr id="49" name="Text Placeholder 41"/>
          <p:cNvSpPr>
            <a:spLocks noGrp="1"/>
          </p:cNvSpPr>
          <p:nvPr>
            <p:ph type="body" sz="quarter" idx="19"/>
          </p:nvPr>
        </p:nvSpPr>
        <p:spPr bwMode="gray">
          <a:xfrm>
            <a:off x="641349" y="1270453"/>
            <a:ext cx="10966451" cy="283711"/>
          </a:xfrm>
        </p:spPr>
        <p:txBody>
          <a:bodyPr/>
          <a:lstStyle>
            <a:lvl1pPr marL="0" indent="0">
              <a:buNone/>
              <a:defRPr b="1">
                <a:solidFill>
                  <a:schemeClr val="bg2"/>
                </a:solidFill>
                <a:latin typeface="Arial" pitchFamily="34" charset="0"/>
                <a:cs typeface="Arial" pitchFamily="34" charset="0"/>
              </a:defRPr>
            </a:lvl1pPr>
          </a:lstStyle>
          <a:p>
            <a:pPr lvl="0"/>
            <a:r>
              <a:rPr lang="en-US"/>
              <a:t>Edit Master text styles</a:t>
            </a:r>
          </a:p>
        </p:txBody>
      </p:sp>
    </p:spTree>
    <p:extLst>
      <p:ext uri="{BB962C8B-B14F-4D97-AF65-F5344CB8AC3E}">
        <p14:creationId xmlns:p14="http://schemas.microsoft.com/office/powerpoint/2010/main" val="3690250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EAA418-AFA8-47A6-8665-F0AF7B044F37}" type="datetimeFigureOut">
              <a:rPr lang="en-US" smtClean="0"/>
              <a:t>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799A30-7CD0-4510-8115-2740F558BE8B}" type="slidenum">
              <a:rPr lang="en-US" smtClean="0"/>
              <a:t>‹#›</a:t>
            </a:fld>
            <a:endParaRPr lang="en-US"/>
          </a:p>
        </p:txBody>
      </p:sp>
      <p:pic>
        <p:nvPicPr>
          <p:cNvPr id="7" name="Picture 9" descr="ridge4.png"/>
          <p:cNvPicPr>
            <a:picLocks noChangeAspect="1"/>
          </p:cNvPicPr>
          <p:nvPr userDrawn="1"/>
        </p:nvPicPr>
        <p:blipFill>
          <a:blip r:embed="rId2"/>
          <a:stretch>
            <a:fillRect/>
          </a:stretch>
        </p:blipFill>
        <p:spPr bwMode="ltGray">
          <a:xfrm>
            <a:off x="2118" y="1"/>
            <a:ext cx="2792598" cy="1015490"/>
          </a:xfrm>
          <a:prstGeom prst="rect">
            <a:avLst/>
          </a:prstGeom>
        </p:spPr>
      </p:pic>
      <p:pic>
        <p:nvPicPr>
          <p:cNvPr id="8" name="Picture 11" descr="Mahindra Logo.png"/>
          <p:cNvPicPr>
            <a:picLocks noChangeAspect="1"/>
          </p:cNvPicPr>
          <p:nvPr userDrawn="1"/>
        </p:nvPicPr>
        <p:blipFill>
          <a:blip r:embed="rId3"/>
          <a:stretch>
            <a:fillRect/>
          </a:stretch>
        </p:blipFill>
        <p:spPr bwMode="gray">
          <a:xfrm>
            <a:off x="9974562" y="467287"/>
            <a:ext cx="1683805" cy="464980"/>
          </a:xfrm>
          <a:prstGeom prst="rect">
            <a:avLst/>
          </a:prstGeom>
        </p:spPr>
      </p:pic>
    </p:spTree>
    <p:extLst>
      <p:ext uri="{BB962C8B-B14F-4D97-AF65-F5344CB8AC3E}">
        <p14:creationId xmlns:p14="http://schemas.microsoft.com/office/powerpoint/2010/main" val="21859989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4">
    <p:spTree>
      <p:nvGrpSpPr>
        <p:cNvPr id="1" name=""/>
        <p:cNvGrpSpPr/>
        <p:nvPr/>
      </p:nvGrpSpPr>
      <p:grpSpPr>
        <a:xfrm>
          <a:off x="0" y="0"/>
          <a:ext cx="0" cy="0"/>
          <a:chOff x="0" y="0"/>
          <a:chExt cx="0" cy="0"/>
        </a:xfrm>
      </p:grpSpPr>
      <p:sp>
        <p:nvSpPr>
          <p:cNvPr id="19" name="Text Placeholder 4"/>
          <p:cNvSpPr>
            <a:spLocks noGrp="1"/>
          </p:cNvSpPr>
          <p:nvPr>
            <p:ph type="body" sz="quarter" idx="18"/>
          </p:nvPr>
        </p:nvSpPr>
        <p:spPr bwMode="gray">
          <a:xfrm>
            <a:off x="3251199" y="1971676"/>
            <a:ext cx="2724151" cy="1538883"/>
          </a:xfrm>
          <a:ln>
            <a:noFill/>
          </a:ln>
        </p:spPr>
        <p:txBody>
          <a:bodyPr/>
          <a:lstStyle>
            <a:lvl1pPr marL="0" marR="0" indent="0" algn="l" defTabSz="914400" rtl="0" eaLnBrk="1" fontAlgn="base" latinLnBrk="0" hangingPunct="1">
              <a:lnSpc>
                <a:spcPct val="100000"/>
              </a:lnSpc>
              <a:spcBef>
                <a:spcPts val="0"/>
              </a:spcBef>
              <a:spcAft>
                <a:spcPts val="0"/>
              </a:spcAft>
              <a:buClr>
                <a:schemeClr val="tx2"/>
              </a:buClr>
              <a:buSzTx/>
              <a:buFont typeface="Arial" pitchFamily="34" charset="0"/>
              <a:buNone/>
              <a:tabLst/>
              <a:defRPr lang="en-US" sz="1800" b="1" kern="1200" baseline="0" dirty="0" smtClean="0">
                <a:solidFill>
                  <a:schemeClr val="bg2"/>
                </a:solidFill>
                <a:latin typeface="Arial" pitchFamily="34" charset="0"/>
                <a:ea typeface="+mn-ea"/>
                <a:cs typeface="Arial" pitchFamily="34" charset="0"/>
              </a:defRPr>
            </a:lvl1pPr>
            <a:lvl2pPr>
              <a:spcBef>
                <a:spcPts val="0"/>
              </a:spcBef>
              <a:spcAft>
                <a:spcPts val="0"/>
              </a:spcAft>
              <a:buSzPct val="120000"/>
              <a:defRPr sz="1600">
                <a:latin typeface="Arial" pitchFamily="34" charset="0"/>
                <a:cs typeface="Arial" pitchFamily="34" charset="0"/>
              </a:defRPr>
            </a:lvl2pPr>
            <a:lvl3pPr>
              <a:spcBef>
                <a:spcPts val="0"/>
              </a:spcBef>
              <a:spcAft>
                <a:spcPts val="0"/>
              </a:spcAft>
              <a:defRPr sz="1600">
                <a:latin typeface="Arial" pitchFamily="34" charset="0"/>
                <a:cs typeface="Arial" pitchFamily="34" charset="0"/>
              </a:defRPr>
            </a:lvl3pPr>
            <a:lvl4pPr>
              <a:spcBef>
                <a:spcPts val="0"/>
              </a:spcBef>
              <a:spcAft>
                <a:spcPts val="0"/>
              </a:spcAft>
              <a:defRPr sz="1600">
                <a:latin typeface="Arial" pitchFamily="34" charset="0"/>
                <a:cs typeface="Arial" pitchFamily="34" charset="0"/>
              </a:defRPr>
            </a:lvl4pPr>
            <a:lvl5pPr>
              <a:spcBef>
                <a:spcPts val="0"/>
              </a:spcBef>
              <a:spcAft>
                <a:spcPts val="0"/>
              </a:spcAft>
              <a:defRPr sz="1600">
                <a:latin typeface="Arial" pitchFamily="34" charset="0"/>
                <a:cs typeface="Arial" pitchFamily="34" charset="0"/>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Picture Placeholder 22"/>
          <p:cNvSpPr>
            <a:spLocks noGrp="1"/>
          </p:cNvSpPr>
          <p:nvPr>
            <p:ph type="pic" sz="quarter" idx="13"/>
          </p:nvPr>
        </p:nvSpPr>
        <p:spPr bwMode="gray">
          <a:xfrm>
            <a:off x="641352" y="1971676"/>
            <a:ext cx="2305049" cy="1892299"/>
          </a:xfrm>
        </p:spPr>
        <p:txBody>
          <a:bodyPr rtlCol="0">
            <a:normAutofit/>
          </a:bodyPr>
          <a:lstStyle>
            <a:lvl1pPr>
              <a:buNone/>
              <a:defRPr>
                <a:latin typeface="Arial" pitchFamily="34" charset="0"/>
                <a:cs typeface="Arial" pitchFamily="34" charset="0"/>
              </a:defRPr>
            </a:lvl1pPr>
          </a:lstStyle>
          <a:p>
            <a:pPr lvl="0"/>
            <a:r>
              <a:rPr lang="en-US" noProof="0"/>
              <a:t>Click icon to add picture</a:t>
            </a:r>
          </a:p>
        </p:txBody>
      </p:sp>
      <p:sp>
        <p:nvSpPr>
          <p:cNvPr id="20" name="Title 1"/>
          <p:cNvSpPr>
            <a:spLocks noGrp="1"/>
          </p:cNvSpPr>
          <p:nvPr>
            <p:ph type="title"/>
          </p:nvPr>
        </p:nvSpPr>
        <p:spPr bwMode="gray">
          <a:xfrm>
            <a:off x="641350" y="727075"/>
            <a:ext cx="10968567"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42" name="Text Placeholder 4"/>
          <p:cNvSpPr>
            <a:spLocks noGrp="1"/>
          </p:cNvSpPr>
          <p:nvPr>
            <p:ph type="body" sz="quarter" idx="19"/>
          </p:nvPr>
        </p:nvSpPr>
        <p:spPr bwMode="gray">
          <a:xfrm>
            <a:off x="8892117" y="1971676"/>
            <a:ext cx="2724151" cy="1538883"/>
          </a:xfrm>
          <a:ln>
            <a:noFill/>
          </a:ln>
        </p:spPr>
        <p:txBody>
          <a:bodyPr/>
          <a:lstStyle>
            <a:lvl1pPr marL="0" marR="0" indent="0" algn="l" defTabSz="914400" rtl="0" eaLnBrk="1" fontAlgn="base" latinLnBrk="0" hangingPunct="1">
              <a:lnSpc>
                <a:spcPct val="100000"/>
              </a:lnSpc>
              <a:spcBef>
                <a:spcPts val="0"/>
              </a:spcBef>
              <a:spcAft>
                <a:spcPts val="0"/>
              </a:spcAft>
              <a:buClr>
                <a:schemeClr val="tx2"/>
              </a:buClr>
              <a:buSzTx/>
              <a:buFont typeface="Arial" pitchFamily="34" charset="0"/>
              <a:buNone/>
              <a:tabLst/>
              <a:defRPr lang="en-US" sz="1800" b="1" kern="1200" baseline="0" dirty="0" smtClean="0">
                <a:solidFill>
                  <a:schemeClr val="bg2"/>
                </a:solidFill>
                <a:latin typeface="Arial" pitchFamily="34" charset="0"/>
                <a:ea typeface="+mn-ea"/>
                <a:cs typeface="Arial" pitchFamily="34" charset="0"/>
              </a:defRPr>
            </a:lvl1pPr>
            <a:lvl2pPr>
              <a:spcBef>
                <a:spcPts val="0"/>
              </a:spcBef>
              <a:spcAft>
                <a:spcPts val="0"/>
              </a:spcAft>
              <a:defRPr lang="en-US" sz="1600" b="0" kern="1200" baseline="0" dirty="0" smtClean="0">
                <a:solidFill>
                  <a:schemeClr val="tx1"/>
                </a:solidFill>
                <a:latin typeface="Arial" pitchFamily="34" charset="0"/>
                <a:ea typeface="+mn-ea"/>
                <a:cs typeface="Arial" pitchFamily="34" charset="0"/>
              </a:defRPr>
            </a:lvl2pPr>
            <a:lvl3pPr>
              <a:spcBef>
                <a:spcPts val="0"/>
              </a:spcBef>
              <a:spcAft>
                <a:spcPts val="0"/>
              </a:spcAft>
              <a:defRPr sz="1600">
                <a:latin typeface="Arial" pitchFamily="34" charset="0"/>
                <a:cs typeface="Arial" pitchFamily="34" charset="0"/>
              </a:defRPr>
            </a:lvl3pPr>
            <a:lvl4pPr>
              <a:spcBef>
                <a:spcPts val="0"/>
              </a:spcBef>
              <a:spcAft>
                <a:spcPts val="0"/>
              </a:spcAft>
              <a:defRPr sz="1600">
                <a:latin typeface="Arial" pitchFamily="34" charset="0"/>
                <a:cs typeface="Arial" pitchFamily="34" charset="0"/>
              </a:defRPr>
            </a:lvl4pPr>
            <a:lvl5pPr>
              <a:spcBef>
                <a:spcPts val="0"/>
              </a:spcBef>
              <a:spcAft>
                <a:spcPts val="0"/>
              </a:spcAft>
              <a:defRPr sz="1600">
                <a:latin typeface="Arial" pitchFamily="34" charset="0"/>
                <a:cs typeface="Arial" pitchFamily="34" charset="0"/>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3" name="Picture Placeholder 22"/>
          <p:cNvSpPr>
            <a:spLocks noGrp="1"/>
          </p:cNvSpPr>
          <p:nvPr>
            <p:ph type="pic" sz="quarter" idx="20"/>
          </p:nvPr>
        </p:nvSpPr>
        <p:spPr bwMode="gray">
          <a:xfrm>
            <a:off x="6282269" y="1971676"/>
            <a:ext cx="2305049" cy="1892299"/>
          </a:xfrm>
        </p:spPr>
        <p:txBody>
          <a:bodyPr rtlCol="0">
            <a:normAutofit/>
          </a:bodyPr>
          <a:lstStyle>
            <a:lvl1pPr>
              <a:buNone/>
              <a:defRPr>
                <a:latin typeface="Arial" pitchFamily="34" charset="0"/>
                <a:cs typeface="Arial" pitchFamily="34" charset="0"/>
              </a:defRPr>
            </a:lvl1pPr>
          </a:lstStyle>
          <a:p>
            <a:pPr lvl="0"/>
            <a:r>
              <a:rPr lang="en-US" noProof="0"/>
              <a:t>Click icon to add picture</a:t>
            </a:r>
          </a:p>
        </p:txBody>
      </p:sp>
      <p:sp>
        <p:nvSpPr>
          <p:cNvPr id="45" name="Text Placeholder 4"/>
          <p:cNvSpPr>
            <a:spLocks noGrp="1"/>
          </p:cNvSpPr>
          <p:nvPr>
            <p:ph type="body" sz="quarter" idx="21"/>
          </p:nvPr>
        </p:nvSpPr>
        <p:spPr bwMode="gray">
          <a:xfrm>
            <a:off x="3251199" y="4241802"/>
            <a:ext cx="2724151" cy="1538883"/>
          </a:xfrm>
          <a:ln>
            <a:noFill/>
          </a:ln>
        </p:spPr>
        <p:txBody>
          <a:bodyPr/>
          <a:lstStyle>
            <a:lvl1pPr marL="0" marR="0" indent="0" algn="l" defTabSz="914400" rtl="0" eaLnBrk="1" fontAlgn="base" latinLnBrk="0" hangingPunct="1">
              <a:lnSpc>
                <a:spcPct val="100000"/>
              </a:lnSpc>
              <a:spcBef>
                <a:spcPts val="0"/>
              </a:spcBef>
              <a:spcAft>
                <a:spcPts val="0"/>
              </a:spcAft>
              <a:buClr>
                <a:schemeClr val="tx2"/>
              </a:buClr>
              <a:buSzTx/>
              <a:buFont typeface="Arial" pitchFamily="34" charset="0"/>
              <a:buNone/>
              <a:tabLst/>
              <a:defRPr lang="en-US" sz="1800" b="1" kern="1200" baseline="0" dirty="0" smtClean="0">
                <a:solidFill>
                  <a:schemeClr val="bg2"/>
                </a:solidFill>
                <a:latin typeface="Arial" pitchFamily="34" charset="0"/>
                <a:ea typeface="+mn-ea"/>
                <a:cs typeface="Arial" pitchFamily="34" charset="0"/>
              </a:defRPr>
            </a:lvl1pPr>
            <a:lvl2pPr>
              <a:spcBef>
                <a:spcPts val="0"/>
              </a:spcBef>
              <a:spcAft>
                <a:spcPts val="0"/>
              </a:spcAft>
              <a:defRPr lang="en-US" sz="1600" b="0" kern="1200" baseline="0" dirty="0" smtClean="0">
                <a:solidFill>
                  <a:schemeClr val="tx1"/>
                </a:solidFill>
                <a:latin typeface="Arial" pitchFamily="34" charset="0"/>
                <a:ea typeface="+mn-ea"/>
                <a:cs typeface="Arial" pitchFamily="34" charset="0"/>
              </a:defRPr>
            </a:lvl2pPr>
            <a:lvl3pPr>
              <a:spcBef>
                <a:spcPts val="0"/>
              </a:spcBef>
              <a:spcAft>
                <a:spcPts val="0"/>
              </a:spcAft>
              <a:defRPr sz="1600">
                <a:latin typeface="Arial" pitchFamily="34" charset="0"/>
                <a:cs typeface="Arial" pitchFamily="34" charset="0"/>
              </a:defRPr>
            </a:lvl3pPr>
            <a:lvl4pPr>
              <a:spcBef>
                <a:spcPts val="0"/>
              </a:spcBef>
              <a:spcAft>
                <a:spcPts val="0"/>
              </a:spcAft>
              <a:defRPr sz="1600">
                <a:latin typeface="Arial" pitchFamily="34" charset="0"/>
                <a:cs typeface="Arial" pitchFamily="34" charset="0"/>
              </a:defRPr>
            </a:lvl4pPr>
            <a:lvl5pPr>
              <a:spcBef>
                <a:spcPts val="0"/>
              </a:spcBef>
              <a:spcAft>
                <a:spcPts val="0"/>
              </a:spcAft>
              <a:defRPr sz="1600">
                <a:latin typeface="Arial" pitchFamily="34" charset="0"/>
                <a:cs typeface="Arial" pitchFamily="34" charset="0"/>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Picture Placeholder 22"/>
          <p:cNvSpPr>
            <a:spLocks noGrp="1"/>
          </p:cNvSpPr>
          <p:nvPr>
            <p:ph type="pic" sz="quarter" idx="22"/>
          </p:nvPr>
        </p:nvSpPr>
        <p:spPr bwMode="gray">
          <a:xfrm>
            <a:off x="641352" y="4241802"/>
            <a:ext cx="2305049" cy="1892299"/>
          </a:xfrm>
        </p:spPr>
        <p:txBody>
          <a:bodyPr rtlCol="0">
            <a:normAutofit/>
          </a:bodyPr>
          <a:lstStyle>
            <a:lvl1pPr>
              <a:buNone/>
              <a:defRPr>
                <a:latin typeface="Arial" pitchFamily="34" charset="0"/>
                <a:cs typeface="Arial" pitchFamily="34" charset="0"/>
              </a:defRPr>
            </a:lvl1pPr>
          </a:lstStyle>
          <a:p>
            <a:pPr lvl="0"/>
            <a:r>
              <a:rPr lang="en-US" noProof="0"/>
              <a:t>Click icon to add picture</a:t>
            </a:r>
          </a:p>
        </p:txBody>
      </p:sp>
      <p:sp>
        <p:nvSpPr>
          <p:cNvPr id="48" name="Text Placeholder 4"/>
          <p:cNvSpPr>
            <a:spLocks noGrp="1"/>
          </p:cNvSpPr>
          <p:nvPr>
            <p:ph type="body" sz="quarter" idx="23"/>
          </p:nvPr>
        </p:nvSpPr>
        <p:spPr bwMode="gray">
          <a:xfrm>
            <a:off x="8892117" y="4241802"/>
            <a:ext cx="2724151" cy="1538883"/>
          </a:xfrm>
          <a:ln>
            <a:noFill/>
          </a:ln>
        </p:spPr>
        <p:txBody>
          <a:bodyPr/>
          <a:lstStyle>
            <a:lvl1pPr marL="0" marR="0" indent="0" algn="l" defTabSz="914400" rtl="0" eaLnBrk="1" fontAlgn="base" latinLnBrk="0" hangingPunct="1">
              <a:lnSpc>
                <a:spcPct val="100000"/>
              </a:lnSpc>
              <a:spcBef>
                <a:spcPts val="0"/>
              </a:spcBef>
              <a:spcAft>
                <a:spcPts val="0"/>
              </a:spcAft>
              <a:buClr>
                <a:schemeClr val="tx2"/>
              </a:buClr>
              <a:buSzTx/>
              <a:buFont typeface="Arial" pitchFamily="34" charset="0"/>
              <a:buNone/>
              <a:tabLst/>
              <a:defRPr lang="en-US" sz="1800" b="1" kern="1200" baseline="0" dirty="0" smtClean="0">
                <a:solidFill>
                  <a:schemeClr val="bg2"/>
                </a:solidFill>
                <a:latin typeface="Arial" pitchFamily="34" charset="0"/>
                <a:ea typeface="+mn-ea"/>
                <a:cs typeface="Arial" pitchFamily="34" charset="0"/>
              </a:defRPr>
            </a:lvl1pPr>
            <a:lvl2pPr>
              <a:spcBef>
                <a:spcPts val="0"/>
              </a:spcBef>
              <a:spcAft>
                <a:spcPts val="0"/>
              </a:spcAft>
              <a:defRPr lang="en-US" sz="1600" b="0" kern="1200" baseline="0" dirty="0" smtClean="0">
                <a:solidFill>
                  <a:schemeClr val="tx1"/>
                </a:solidFill>
                <a:latin typeface="Arial" pitchFamily="34" charset="0"/>
                <a:ea typeface="+mn-ea"/>
                <a:cs typeface="Arial" pitchFamily="34" charset="0"/>
              </a:defRPr>
            </a:lvl2pPr>
            <a:lvl3pPr>
              <a:spcBef>
                <a:spcPts val="0"/>
              </a:spcBef>
              <a:spcAft>
                <a:spcPts val="0"/>
              </a:spcAft>
              <a:defRPr sz="1600">
                <a:latin typeface="Arial" pitchFamily="34" charset="0"/>
                <a:cs typeface="Arial" pitchFamily="34" charset="0"/>
              </a:defRPr>
            </a:lvl3pPr>
            <a:lvl4pPr>
              <a:spcBef>
                <a:spcPts val="0"/>
              </a:spcBef>
              <a:spcAft>
                <a:spcPts val="0"/>
              </a:spcAft>
              <a:defRPr sz="1600">
                <a:latin typeface="Arial" pitchFamily="34" charset="0"/>
                <a:cs typeface="Arial" pitchFamily="34" charset="0"/>
              </a:defRPr>
            </a:lvl4pPr>
            <a:lvl5pPr>
              <a:spcBef>
                <a:spcPts val="0"/>
              </a:spcBef>
              <a:spcAft>
                <a:spcPts val="0"/>
              </a:spcAft>
              <a:defRPr sz="1600">
                <a:latin typeface="Arial" pitchFamily="34" charset="0"/>
                <a:cs typeface="Arial" pitchFamily="34" charset="0"/>
              </a:defRPr>
            </a:lvl5pPr>
            <a:lvl6pPr marL="1143000" indent="-233363">
              <a:spcBef>
                <a:spcPts val="0"/>
              </a:spcBef>
              <a:spcAft>
                <a:spcPts val="0"/>
              </a:spcAft>
              <a:buSzPct val="70000"/>
              <a:defRPr sz="1800">
                <a:latin typeface="+mj-lt"/>
              </a:defRPr>
            </a:lvl6pPr>
            <a:lvl7pPr marL="1371600" indent="-228600">
              <a:spcBef>
                <a:spcPts val="0"/>
              </a:spcBef>
              <a:spcAft>
                <a:spcPts val="0"/>
              </a:spcAft>
              <a:buSzPct val="70000"/>
              <a:buFont typeface="Arial" pitchFamily="34" charset="0"/>
              <a:buChar char="–"/>
              <a:defRPr sz="1800" baseline="0">
                <a:latin typeface="+mj-lt"/>
              </a:defRPr>
            </a:lvl7pPr>
            <a:lvl8pPr marL="1600200" indent="-228600">
              <a:spcBef>
                <a:spcPts val="0"/>
              </a:spcBef>
              <a:spcAft>
                <a:spcPts val="0"/>
              </a:spcAft>
              <a:buSzPct val="70000"/>
              <a:defRPr sz="1800" baseline="0">
                <a:latin typeface="+mj-lt"/>
              </a:defRPr>
            </a:lvl8pPr>
            <a:lvl9pPr marL="1824038" indent="-223838">
              <a:spcBef>
                <a:spcPts val="0"/>
              </a:spcBef>
              <a:spcAft>
                <a:spcPts val="0"/>
              </a:spcAft>
              <a:buSzPct val="70000"/>
              <a:buFont typeface="Arial" pitchFamily="34" charset="0"/>
              <a:buChar char="–"/>
              <a:defRPr sz="1800">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9" name="Picture Placeholder 22"/>
          <p:cNvSpPr>
            <a:spLocks noGrp="1"/>
          </p:cNvSpPr>
          <p:nvPr>
            <p:ph type="pic" sz="quarter" idx="24"/>
          </p:nvPr>
        </p:nvSpPr>
        <p:spPr bwMode="gray">
          <a:xfrm>
            <a:off x="6282269" y="4241802"/>
            <a:ext cx="2305049" cy="1892299"/>
          </a:xfrm>
        </p:spPr>
        <p:txBody>
          <a:bodyPr rtlCol="0">
            <a:normAutofit/>
          </a:bodyPr>
          <a:lstStyle>
            <a:lvl1pPr>
              <a:buNone/>
              <a:defRPr>
                <a:latin typeface="Arial" pitchFamily="34" charset="0"/>
                <a:cs typeface="Arial" pitchFamily="34" charset="0"/>
              </a:defRPr>
            </a:lvl1pPr>
          </a:lstStyle>
          <a:p>
            <a:pPr lvl="0"/>
            <a:r>
              <a:rPr lang="en-US" noProof="0"/>
              <a:t>Click icon to add picture</a:t>
            </a:r>
          </a:p>
        </p:txBody>
      </p:sp>
      <p:sp>
        <p:nvSpPr>
          <p:cNvPr id="51" name="Text Placeholder 41"/>
          <p:cNvSpPr>
            <a:spLocks noGrp="1"/>
          </p:cNvSpPr>
          <p:nvPr>
            <p:ph type="body" sz="quarter" idx="25"/>
          </p:nvPr>
        </p:nvSpPr>
        <p:spPr bwMode="gray">
          <a:xfrm>
            <a:off x="641349" y="1270453"/>
            <a:ext cx="10966451" cy="283711"/>
          </a:xfrm>
        </p:spPr>
        <p:txBody>
          <a:bodyPr/>
          <a:lstStyle>
            <a:lvl1pPr>
              <a:buNone/>
              <a:defRPr lang="en-US" sz="1800" b="1" kern="1200" baseline="0" dirty="0" smtClean="0">
                <a:solidFill>
                  <a:schemeClr val="bg2"/>
                </a:solidFill>
                <a:latin typeface="Arial" pitchFamily="34" charset="0"/>
                <a:ea typeface="+mn-ea"/>
                <a:cs typeface="Arial" pitchFamily="34" charset="0"/>
              </a:defRPr>
            </a:lvl1pPr>
          </a:lstStyle>
          <a:p>
            <a:pPr lvl="0"/>
            <a:r>
              <a:rPr lang="en-US"/>
              <a:t>Edit Master text styles</a:t>
            </a:r>
          </a:p>
        </p:txBody>
      </p:sp>
    </p:spTree>
    <p:extLst>
      <p:ext uri="{BB962C8B-B14F-4D97-AF65-F5344CB8AC3E}">
        <p14:creationId xmlns:p14="http://schemas.microsoft.com/office/powerpoint/2010/main" val="425020640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able Placeholder 5"/>
          <p:cNvSpPr>
            <a:spLocks noGrp="1"/>
          </p:cNvSpPr>
          <p:nvPr>
            <p:ph type="tbl" sz="quarter" idx="20"/>
          </p:nvPr>
        </p:nvSpPr>
        <p:spPr bwMode="gray">
          <a:xfrm>
            <a:off x="641351" y="1971675"/>
            <a:ext cx="10968567" cy="4162426"/>
          </a:xfrm>
        </p:spPr>
        <p:txBody>
          <a:bodyPr>
            <a:noAutofit/>
          </a:bodyPr>
          <a:lstStyle>
            <a:lvl1pPr marL="0" indent="0">
              <a:buNone/>
              <a:defRPr>
                <a:latin typeface="Arial" pitchFamily="34" charset="0"/>
                <a:cs typeface="Arial" pitchFamily="34" charset="0"/>
              </a:defRPr>
            </a:lvl1pPr>
          </a:lstStyle>
          <a:p>
            <a:pPr lvl="0"/>
            <a:r>
              <a:rPr lang="en-US" noProof="0"/>
              <a:t>Click icon to add table</a:t>
            </a:r>
          </a:p>
        </p:txBody>
      </p:sp>
      <p:sp>
        <p:nvSpPr>
          <p:cNvPr id="4" name="Title 1"/>
          <p:cNvSpPr>
            <a:spLocks noGrp="1"/>
          </p:cNvSpPr>
          <p:nvPr>
            <p:ph type="title"/>
          </p:nvPr>
        </p:nvSpPr>
        <p:spPr bwMode="gray">
          <a:xfrm>
            <a:off x="641350" y="727075"/>
            <a:ext cx="10968567"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8" name="Text Placeholder 41"/>
          <p:cNvSpPr>
            <a:spLocks noGrp="1"/>
          </p:cNvSpPr>
          <p:nvPr>
            <p:ph type="body" sz="quarter" idx="13"/>
          </p:nvPr>
        </p:nvSpPr>
        <p:spPr bwMode="gray">
          <a:xfrm>
            <a:off x="641349" y="1270453"/>
            <a:ext cx="10966451" cy="283711"/>
          </a:xfrm>
        </p:spPr>
        <p:txBody>
          <a:bodyPr/>
          <a:lstStyle>
            <a:lvl1pPr>
              <a:buNone/>
              <a:defRPr lang="en-US" sz="1800" b="1" kern="1200" baseline="0" dirty="0" smtClean="0">
                <a:solidFill>
                  <a:schemeClr val="bg2"/>
                </a:solidFill>
                <a:latin typeface="Arial" pitchFamily="34" charset="0"/>
                <a:ea typeface="+mn-ea"/>
                <a:cs typeface="Arial" pitchFamily="34" charset="0"/>
              </a:defRPr>
            </a:lvl1pPr>
          </a:lstStyle>
          <a:p>
            <a:pPr lvl="0"/>
            <a:r>
              <a:rPr lang="en-US"/>
              <a:t>Edit Master text styles</a:t>
            </a:r>
          </a:p>
        </p:txBody>
      </p:sp>
    </p:spTree>
    <p:extLst>
      <p:ext uri="{BB962C8B-B14F-4D97-AF65-F5344CB8AC3E}">
        <p14:creationId xmlns:p14="http://schemas.microsoft.com/office/powerpoint/2010/main" val="30524199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5" name="Chart Placeholder 4"/>
          <p:cNvSpPr>
            <a:spLocks noGrp="1"/>
          </p:cNvSpPr>
          <p:nvPr>
            <p:ph type="chart" sz="quarter" idx="21"/>
          </p:nvPr>
        </p:nvSpPr>
        <p:spPr bwMode="gray">
          <a:xfrm>
            <a:off x="641351" y="1971676"/>
            <a:ext cx="10968567" cy="4162425"/>
          </a:xfrm>
        </p:spPr>
        <p:txBody>
          <a:bodyPr>
            <a:noAutofit/>
          </a:bodyPr>
          <a:lstStyle>
            <a:lvl1pPr marL="0" indent="0">
              <a:buNone/>
              <a:defRPr>
                <a:latin typeface="Arial" pitchFamily="34" charset="0"/>
                <a:cs typeface="Arial" pitchFamily="34" charset="0"/>
              </a:defRPr>
            </a:lvl1pPr>
          </a:lstStyle>
          <a:p>
            <a:pPr lvl="0"/>
            <a:r>
              <a:rPr lang="en-US" noProof="0"/>
              <a:t>Click icon to add chart</a:t>
            </a:r>
          </a:p>
        </p:txBody>
      </p:sp>
      <p:sp>
        <p:nvSpPr>
          <p:cNvPr id="4" name="Title 1"/>
          <p:cNvSpPr>
            <a:spLocks noGrp="1"/>
          </p:cNvSpPr>
          <p:nvPr>
            <p:ph type="title"/>
          </p:nvPr>
        </p:nvSpPr>
        <p:spPr bwMode="gray">
          <a:xfrm>
            <a:off x="641350" y="727075"/>
            <a:ext cx="10968567"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7" name="Text Placeholder 41"/>
          <p:cNvSpPr>
            <a:spLocks noGrp="1"/>
          </p:cNvSpPr>
          <p:nvPr>
            <p:ph type="body" sz="quarter" idx="13"/>
          </p:nvPr>
        </p:nvSpPr>
        <p:spPr bwMode="gray">
          <a:xfrm>
            <a:off x="641349" y="1270453"/>
            <a:ext cx="10966451" cy="283711"/>
          </a:xfrm>
        </p:spPr>
        <p:txBody>
          <a:bodyPr/>
          <a:lstStyle>
            <a:lvl1pPr marL="0" indent="0">
              <a:buNone/>
              <a:defRPr b="1">
                <a:solidFill>
                  <a:schemeClr val="bg2"/>
                </a:solidFill>
                <a:latin typeface="Arial" pitchFamily="34" charset="0"/>
                <a:cs typeface="Arial" pitchFamily="34" charset="0"/>
              </a:defRPr>
            </a:lvl1pPr>
          </a:lstStyle>
          <a:p>
            <a:pPr lvl="0"/>
            <a:r>
              <a:rPr lang="en-US"/>
              <a:t>Edit Master text styles</a:t>
            </a:r>
          </a:p>
        </p:txBody>
      </p:sp>
    </p:spTree>
    <p:extLst>
      <p:ext uri="{BB962C8B-B14F-4D97-AF65-F5344CB8AC3E}">
        <p14:creationId xmlns:p14="http://schemas.microsoft.com/office/powerpoint/2010/main" val="41982762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5" name="TextBox 4"/>
          <p:cNvSpPr txBox="1">
            <a:spLocks noChangeArrowheads="1"/>
          </p:cNvSpPr>
          <p:nvPr/>
        </p:nvSpPr>
        <p:spPr bwMode="gray">
          <a:xfrm>
            <a:off x="1822451" y="3370263"/>
            <a:ext cx="9006416" cy="1754326"/>
          </a:xfrm>
          <a:prstGeom prst="rect">
            <a:avLst/>
          </a:prstGeom>
          <a:noFill/>
          <a:ln w="9525">
            <a:noFill/>
            <a:miter lim="800000"/>
            <a:headEnd/>
            <a:tailEnd/>
          </a:ln>
        </p:spPr>
        <p:txBody>
          <a:bodyPr lIns="0" tIns="0" rIns="0" bIns="0">
            <a:spAutoFit/>
          </a:bodyPr>
          <a:lstStyle/>
          <a:p>
            <a:pPr algn="just" fontAlgn="auto">
              <a:spcBef>
                <a:spcPts val="600"/>
              </a:spcBef>
              <a:spcAft>
                <a:spcPts val="0"/>
              </a:spcAft>
              <a:defRPr/>
            </a:pPr>
            <a:r>
              <a:rPr lang="en-US" sz="1000" b="1">
                <a:solidFill>
                  <a:schemeClr val="tx2"/>
                </a:solidFill>
                <a:latin typeface="Arial" pitchFamily="34" charset="0"/>
                <a:cs typeface="Arial" pitchFamily="34" charset="0"/>
              </a:rPr>
              <a:t>Disclaimer </a:t>
            </a:r>
          </a:p>
          <a:p>
            <a:pPr algn="just" fontAlgn="auto">
              <a:spcBef>
                <a:spcPts val="600"/>
              </a:spcBef>
              <a:spcAft>
                <a:spcPts val="0"/>
              </a:spcAft>
              <a:defRPr/>
            </a:pPr>
            <a:r>
              <a:rPr lang="en-US" sz="900">
                <a:solidFill>
                  <a:schemeClr val="tx2"/>
                </a:solidFill>
                <a:latin typeface="Arial" pitchFamily="34" charset="0"/>
                <a:cs typeface="Arial" pitchFamily="34" charset="0"/>
              </a:rPr>
              <a:t>Tech Mahindra Limited, herein referred to as </a:t>
            </a:r>
            <a:r>
              <a:rPr lang="en-US" sz="900" err="1">
                <a:solidFill>
                  <a:schemeClr val="tx2"/>
                </a:solidFill>
                <a:latin typeface="Arial" pitchFamily="34" charset="0"/>
                <a:cs typeface="Arial" pitchFamily="34" charset="0"/>
              </a:rPr>
              <a:t>TechM</a:t>
            </a:r>
            <a:r>
              <a:rPr lang="en-US" sz="900">
                <a:solidFill>
                  <a:schemeClr val="tx2"/>
                </a:solidFill>
                <a:latin typeface="Arial" pitchFamily="34" charset="0"/>
                <a:cs typeface="Arial" pitchFamily="34" charset="0"/>
              </a:rPr>
              <a:t> provide a wide array of presentations and reports, with the contributions of various professionals. These presentations and reports are for information purposes and private circulation only and do not constitute an offer to buy or sell any services</a:t>
            </a:r>
            <a:r>
              <a:rPr lang="en-US" sz="900" baseline="0">
                <a:solidFill>
                  <a:schemeClr val="tx2"/>
                </a:solidFill>
                <a:latin typeface="Arial" pitchFamily="34" charset="0"/>
                <a:cs typeface="Arial" pitchFamily="34" charset="0"/>
              </a:rPr>
              <a:t> </a:t>
            </a:r>
            <a:r>
              <a:rPr lang="en-US" sz="900">
                <a:solidFill>
                  <a:schemeClr val="tx2"/>
                </a:solidFill>
                <a:latin typeface="Arial" pitchFamily="34" charset="0"/>
                <a:cs typeface="Arial" pitchFamily="34" charset="0"/>
              </a:rPr>
              <a:t>mentioned therein. They do not purport to be a complete description of the market conditions or developments referred to in the material. While utmost care has been taken in preparing the above, we claim no responsibility for their accuracy. We shall not be liable for any direct or indirect losses arising from the use thereof and the viewers are requested to use the information contained herein at their own risk. These presentations and reports should not be reproduced, re-circulated, published in any media, website or otherwise, in any form or manner, in part or as a whole, without the express consent in writing of </a:t>
            </a:r>
            <a:r>
              <a:rPr lang="en-US" sz="900" err="1">
                <a:solidFill>
                  <a:schemeClr val="tx2"/>
                </a:solidFill>
                <a:latin typeface="Arial" pitchFamily="34" charset="0"/>
                <a:cs typeface="Arial" pitchFamily="34" charset="0"/>
              </a:rPr>
              <a:t>TechM</a:t>
            </a:r>
            <a:r>
              <a:rPr lang="en-US" sz="900">
                <a:solidFill>
                  <a:schemeClr val="tx2"/>
                </a:solidFill>
                <a:latin typeface="Arial" pitchFamily="34" charset="0"/>
                <a:cs typeface="Arial" pitchFamily="34" charset="0"/>
              </a:rPr>
              <a:t> or its subsidiaries. Any unauthorized use, disclosure or public dissemination of information contained herein is prohibited. Individual situations and local practices and standards may vary, so viewers and others utilizing information contained within a presentation are free to adopt differing standards and approaches as they see fit. You may not repackage or sell the presentation. Products and names mentioned in materials or presentations are the property of their respective owners and the mention of them does not constitute an endorsement by </a:t>
            </a:r>
            <a:r>
              <a:rPr lang="en-US" sz="900" err="1">
                <a:solidFill>
                  <a:schemeClr val="tx2"/>
                </a:solidFill>
                <a:latin typeface="Arial" pitchFamily="34" charset="0"/>
                <a:cs typeface="Arial" pitchFamily="34" charset="0"/>
              </a:rPr>
              <a:t>TechM</a:t>
            </a:r>
            <a:r>
              <a:rPr lang="en-US" sz="900">
                <a:solidFill>
                  <a:schemeClr val="tx2"/>
                </a:solidFill>
                <a:latin typeface="Arial" pitchFamily="34" charset="0"/>
                <a:cs typeface="Arial" pitchFamily="34" charset="0"/>
              </a:rPr>
              <a:t>. Information contained in a presentation hosted or promoted by </a:t>
            </a:r>
            <a:r>
              <a:rPr lang="en-US" sz="900" err="1">
                <a:solidFill>
                  <a:schemeClr val="tx2"/>
                </a:solidFill>
                <a:latin typeface="Arial" pitchFamily="34" charset="0"/>
                <a:cs typeface="Arial" pitchFamily="34" charset="0"/>
              </a:rPr>
              <a:t>TechM</a:t>
            </a:r>
            <a:r>
              <a:rPr lang="en-US" sz="900">
                <a:solidFill>
                  <a:schemeClr val="tx2"/>
                </a:solidFill>
                <a:latin typeface="Arial" pitchFamily="34" charset="0"/>
                <a:cs typeface="Arial" pitchFamily="34" charset="0"/>
              </a:rPr>
              <a:t> is provided “as is” without warranty of any kind, either expressed or implied, including any warranty of merchantability or fitness for a particular purpose. </a:t>
            </a:r>
            <a:r>
              <a:rPr lang="en-US" sz="900" err="1">
                <a:solidFill>
                  <a:schemeClr val="tx2"/>
                </a:solidFill>
                <a:latin typeface="Arial" pitchFamily="34" charset="0"/>
                <a:cs typeface="Arial" pitchFamily="34" charset="0"/>
              </a:rPr>
              <a:t>TechM</a:t>
            </a:r>
            <a:r>
              <a:rPr lang="en-US" sz="900">
                <a:solidFill>
                  <a:schemeClr val="tx2"/>
                </a:solidFill>
                <a:latin typeface="Arial" pitchFamily="34" charset="0"/>
                <a:cs typeface="Arial" pitchFamily="34" charset="0"/>
              </a:rPr>
              <a:t> assumes no liability or responsibility for the contents of a presentation or the opinions expressed by the presenters. All expressions of opinion are subject to change without notice.</a:t>
            </a:r>
          </a:p>
        </p:txBody>
      </p:sp>
      <p:sp>
        <p:nvSpPr>
          <p:cNvPr id="2" name="Title 1"/>
          <p:cNvSpPr>
            <a:spLocks noGrp="1"/>
          </p:cNvSpPr>
          <p:nvPr>
            <p:ph type="title"/>
          </p:nvPr>
        </p:nvSpPr>
        <p:spPr bwMode="gray">
          <a:xfrm>
            <a:off x="1822451" y="1527296"/>
            <a:ext cx="8973312" cy="492443"/>
          </a:xfrm>
          <a:noFill/>
          <a:ln w="9525">
            <a:noFill/>
            <a:miter lim="800000"/>
            <a:headEnd/>
            <a:tailEnd/>
          </a:ln>
        </p:spPr>
        <p:txBody>
          <a:bodyPr/>
          <a:lstStyle>
            <a:lvl1pPr algn="l">
              <a:defRPr lang="en-US" sz="3200" b="1" kern="1200" dirty="0">
                <a:solidFill>
                  <a:schemeClr val="tx2"/>
                </a:solidFill>
                <a:latin typeface="Arial" pitchFamily="34" charset="0"/>
                <a:ea typeface="+mj-ea"/>
                <a:cs typeface="Arial" pitchFamily="34" charset="0"/>
              </a:defRPr>
            </a:lvl1pPr>
          </a:lstStyle>
          <a:p>
            <a:pPr lvl="0"/>
            <a:r>
              <a:rPr lang="en-US"/>
              <a:t>Click to edit Master title style</a:t>
            </a:r>
          </a:p>
        </p:txBody>
      </p:sp>
      <p:sp>
        <p:nvSpPr>
          <p:cNvPr id="4" name="Text Placeholder 41"/>
          <p:cNvSpPr>
            <a:spLocks noGrp="1"/>
          </p:cNvSpPr>
          <p:nvPr>
            <p:ph type="body" sz="quarter" idx="14"/>
          </p:nvPr>
        </p:nvSpPr>
        <p:spPr bwMode="gray">
          <a:xfrm>
            <a:off x="1822451" y="2140170"/>
            <a:ext cx="8979503" cy="276999"/>
          </a:xfrm>
          <a:noFill/>
          <a:ln w="9525">
            <a:noFill/>
            <a:miter lim="800000"/>
            <a:headEnd/>
            <a:tailEnd/>
          </a:ln>
        </p:spPr>
        <p:txBody>
          <a:bodyPr/>
          <a:lstStyle>
            <a:lvl1pPr marL="0" indent="0" algn="l" defTabSz="914400" rtl="0" eaLnBrk="1" fontAlgn="base" latinLnBrk="0" hangingPunct="1">
              <a:spcBef>
                <a:spcPts val="0"/>
              </a:spcBef>
              <a:spcAft>
                <a:spcPct val="0"/>
              </a:spcAft>
              <a:buClr>
                <a:schemeClr val="tx2"/>
              </a:buClr>
              <a:buFont typeface="Arial" pitchFamily="34" charset="0"/>
              <a:buNone/>
              <a:defRPr lang="en-US" sz="1800" b="1" kern="1200" baseline="0" dirty="0" smtClean="0">
                <a:solidFill>
                  <a:schemeClr val="bg2"/>
                </a:solidFill>
                <a:latin typeface="Arial" pitchFamily="34" charset="0"/>
                <a:ea typeface="+mn-ea"/>
                <a:cs typeface="Arial" pitchFamily="34" charset="0"/>
              </a:defRPr>
            </a:lvl1pPr>
          </a:lstStyle>
          <a:p>
            <a:pPr lvl="0"/>
            <a:r>
              <a:rPr lang="en-US"/>
              <a:t>Edit Master text styles</a:t>
            </a:r>
          </a:p>
        </p:txBody>
      </p:sp>
    </p:spTree>
    <p:extLst>
      <p:ext uri="{BB962C8B-B14F-4D97-AF65-F5344CB8AC3E}">
        <p14:creationId xmlns:p14="http://schemas.microsoft.com/office/powerpoint/2010/main" val="14042292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Rectangle 1"/>
          <p:cNvSpPr/>
          <p:nvPr/>
        </p:nvSpPr>
        <p:spPr bwMode="gray">
          <a:xfrm>
            <a:off x="0" y="0"/>
            <a:ext cx="12192000" cy="6858000"/>
          </a:xfrm>
          <a:prstGeom prst="rect">
            <a:avLst/>
          </a:prstGeom>
          <a:solidFill>
            <a:schemeClr val="bg1"/>
          </a:solidFill>
          <a:ln>
            <a:no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pic>
        <p:nvPicPr>
          <p:cNvPr id="3" name="Picture 10" descr="Mahindra Logo.png"/>
          <p:cNvPicPr>
            <a:picLocks noChangeAspect="1"/>
          </p:cNvPicPr>
          <p:nvPr/>
        </p:nvPicPr>
        <p:blipFill>
          <a:blip r:embed="rId2"/>
          <a:stretch>
            <a:fillRect/>
          </a:stretch>
        </p:blipFill>
        <p:spPr bwMode="gray">
          <a:xfrm>
            <a:off x="2977890" y="2567938"/>
            <a:ext cx="6236221" cy="1722124"/>
          </a:xfrm>
          <a:prstGeom prst="rect">
            <a:avLst/>
          </a:prstGeom>
        </p:spPr>
      </p:pic>
    </p:spTree>
    <p:extLst>
      <p:ext uri="{BB962C8B-B14F-4D97-AF65-F5344CB8AC3E}">
        <p14:creationId xmlns:p14="http://schemas.microsoft.com/office/powerpoint/2010/main" val="885382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5EAA418-AFA8-47A6-8665-F0AF7B044F37}" type="datetimeFigureOut">
              <a:rPr lang="en-US" smtClean="0"/>
              <a:t>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1799076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5EAA418-AFA8-47A6-8665-F0AF7B044F37}" type="datetimeFigureOut">
              <a:rPr lang="en-US" smtClean="0"/>
              <a:t>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746238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5EAA418-AFA8-47A6-8665-F0AF7B044F37}" type="datetimeFigureOut">
              <a:rPr lang="en-US" smtClean="0"/>
              <a:t>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124869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5EAA418-AFA8-47A6-8665-F0AF7B044F37}" type="datetimeFigureOut">
              <a:rPr lang="en-US" smtClean="0"/>
              <a:t>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327246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EAA418-AFA8-47A6-8665-F0AF7B044F37}" type="datetimeFigureOut">
              <a:rPr lang="en-US" smtClean="0"/>
              <a:t>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2797882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EAA418-AFA8-47A6-8665-F0AF7B044F37}" type="datetimeFigureOut">
              <a:rPr lang="en-US" smtClean="0"/>
              <a:t>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2047851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EAA418-AFA8-47A6-8665-F0AF7B044F37}" type="datetimeFigureOut">
              <a:rPr lang="en-US" smtClean="0"/>
              <a:t>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799A30-7CD0-4510-8115-2740F558BE8B}" type="slidenum">
              <a:rPr lang="en-US" smtClean="0"/>
              <a:t>‹#›</a:t>
            </a:fld>
            <a:endParaRPr lang="en-US"/>
          </a:p>
        </p:txBody>
      </p:sp>
    </p:spTree>
    <p:extLst>
      <p:ext uri="{BB962C8B-B14F-4D97-AF65-F5344CB8AC3E}">
        <p14:creationId xmlns:p14="http://schemas.microsoft.com/office/powerpoint/2010/main" val="36865221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EAA418-AFA8-47A6-8665-F0AF7B044F37}" type="datetimeFigureOut">
              <a:rPr lang="en-US" smtClean="0"/>
              <a:t>1/6/2022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799A30-7CD0-4510-8115-2740F558BE8B}" type="slidenum">
              <a:rPr lang="en-US" smtClean="0"/>
              <a:t>‹#›</a:t>
            </a:fld>
            <a:endParaRPr lang="en-US"/>
          </a:p>
        </p:txBody>
      </p:sp>
    </p:spTree>
    <p:extLst>
      <p:ext uri="{BB962C8B-B14F-4D97-AF65-F5344CB8AC3E}">
        <p14:creationId xmlns:p14="http://schemas.microsoft.com/office/powerpoint/2010/main" val="14154021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7" descr="Ridge.pdf"/>
          <p:cNvPicPr>
            <a:picLocks noChangeAspect="1"/>
          </p:cNvPicPr>
          <p:nvPr/>
        </p:nvPicPr>
        <p:blipFill>
          <a:blip r:embed="rId15"/>
          <a:stretch>
            <a:fillRect/>
          </a:stretch>
        </p:blipFill>
        <p:spPr bwMode="ltGray">
          <a:xfrm>
            <a:off x="2" y="1"/>
            <a:ext cx="1841678" cy="669701"/>
          </a:xfrm>
          <a:prstGeom prst="rect">
            <a:avLst/>
          </a:prstGeom>
        </p:spPr>
      </p:pic>
      <p:sp>
        <p:nvSpPr>
          <p:cNvPr id="1027" name="Title Placeholder 1"/>
          <p:cNvSpPr>
            <a:spLocks noGrp="1"/>
          </p:cNvSpPr>
          <p:nvPr>
            <p:ph type="title"/>
          </p:nvPr>
        </p:nvSpPr>
        <p:spPr bwMode="auto">
          <a:xfrm>
            <a:off x="624418" y="711201"/>
            <a:ext cx="10949516" cy="492125"/>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lvl="0"/>
            <a:r>
              <a:rPr lang="en-US"/>
              <a:t>Click to edit Master title style</a:t>
            </a:r>
          </a:p>
        </p:txBody>
      </p:sp>
      <p:sp>
        <p:nvSpPr>
          <p:cNvPr id="3" name="Text Placeholder 2"/>
          <p:cNvSpPr>
            <a:spLocks noGrp="1"/>
          </p:cNvSpPr>
          <p:nvPr>
            <p:ph type="body" idx="1"/>
          </p:nvPr>
        </p:nvSpPr>
        <p:spPr>
          <a:xfrm>
            <a:off x="641351" y="1971676"/>
            <a:ext cx="10949516" cy="1477963"/>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lvl="0"/>
            <a:r>
              <a:rPr lang="en-US"/>
              <a:t>Click to edit master text styles</a:t>
            </a:r>
          </a:p>
          <a:p>
            <a:pPr lvl="2"/>
            <a:r>
              <a:rPr lang="en-US"/>
              <a:t>First level</a:t>
            </a:r>
          </a:p>
          <a:p>
            <a:pPr lvl="3"/>
            <a:r>
              <a:rPr lang="en-US"/>
              <a:t>Second level</a:t>
            </a:r>
          </a:p>
          <a:p>
            <a:pPr lvl="4"/>
            <a:r>
              <a:rPr lang="en-US"/>
              <a:t>Third level</a:t>
            </a:r>
          </a:p>
          <a:p>
            <a:pPr lvl="5"/>
            <a:r>
              <a:rPr lang="en-US"/>
              <a:t>Fifth level</a:t>
            </a:r>
          </a:p>
        </p:txBody>
      </p:sp>
      <p:sp>
        <p:nvSpPr>
          <p:cNvPr id="7" name="TextBox 20"/>
          <p:cNvSpPr txBox="1">
            <a:spLocks noChangeArrowheads="1"/>
          </p:cNvSpPr>
          <p:nvPr/>
        </p:nvSpPr>
        <p:spPr bwMode="gray">
          <a:xfrm>
            <a:off x="345137" y="6565007"/>
            <a:ext cx="2431756" cy="123111"/>
          </a:xfrm>
          <a:prstGeom prst="rect">
            <a:avLst/>
          </a:prstGeom>
          <a:noFill/>
          <a:ln w="9525">
            <a:noFill/>
            <a:miter lim="800000"/>
            <a:headEnd/>
            <a:tailEnd/>
          </a:ln>
        </p:spPr>
        <p:txBody>
          <a:bodyPr wrap="none" lIns="0" tIns="0" rIns="0" bIns="0">
            <a:spAutoFit/>
          </a:bodyPr>
          <a:lstStyle/>
          <a:p>
            <a:pPr fontAlgn="auto">
              <a:spcBef>
                <a:spcPts val="0"/>
              </a:spcBef>
              <a:spcAft>
                <a:spcPts val="0"/>
              </a:spcAft>
              <a:defRPr/>
            </a:pPr>
            <a:r>
              <a:rPr lang="en-US" sz="800">
                <a:solidFill>
                  <a:schemeClr val="bg1">
                    <a:lumMod val="75000"/>
                  </a:schemeClr>
                </a:solidFill>
                <a:latin typeface="Arial" pitchFamily="34" charset="0"/>
                <a:cs typeface="Arial" pitchFamily="34" charset="0"/>
              </a:rPr>
              <a:t>Copyright © 2019 Tech Mahindra. All rights reserved.</a:t>
            </a:r>
          </a:p>
        </p:txBody>
      </p:sp>
    </p:spTree>
    <p:extLst>
      <p:ext uri="{BB962C8B-B14F-4D97-AF65-F5344CB8AC3E}">
        <p14:creationId xmlns:p14="http://schemas.microsoft.com/office/powerpoint/2010/main" val="27802443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rtl="0" eaLnBrk="1" fontAlgn="base" hangingPunct="1">
        <a:spcBef>
          <a:spcPct val="0"/>
        </a:spcBef>
        <a:spcAft>
          <a:spcPct val="0"/>
        </a:spcAft>
        <a:defRPr lang="en-US" sz="3200" b="1" kern="1200" dirty="0">
          <a:solidFill>
            <a:schemeClr val="tx2"/>
          </a:solidFill>
          <a:latin typeface="Arial" pitchFamily="34" charset="0"/>
          <a:ea typeface="+mj-ea"/>
          <a:cs typeface="Arial" pitchFamily="34" charset="0"/>
        </a:defRPr>
      </a:lvl1pPr>
      <a:lvl2pPr algn="l" rtl="0" eaLnBrk="1" fontAlgn="base" hangingPunct="1">
        <a:spcBef>
          <a:spcPct val="0"/>
        </a:spcBef>
        <a:spcAft>
          <a:spcPct val="0"/>
        </a:spcAft>
        <a:defRPr sz="3200" b="1">
          <a:solidFill>
            <a:schemeClr val="tx2"/>
          </a:solidFill>
          <a:latin typeface="Arial" charset="0"/>
          <a:cs typeface="Arial" charset="0"/>
        </a:defRPr>
      </a:lvl2pPr>
      <a:lvl3pPr algn="l" rtl="0" eaLnBrk="1" fontAlgn="base" hangingPunct="1">
        <a:spcBef>
          <a:spcPct val="0"/>
        </a:spcBef>
        <a:spcAft>
          <a:spcPct val="0"/>
        </a:spcAft>
        <a:defRPr sz="3200" b="1">
          <a:solidFill>
            <a:schemeClr val="tx2"/>
          </a:solidFill>
          <a:latin typeface="Arial" charset="0"/>
          <a:cs typeface="Arial" charset="0"/>
        </a:defRPr>
      </a:lvl3pPr>
      <a:lvl4pPr algn="l" rtl="0" eaLnBrk="1" fontAlgn="base" hangingPunct="1">
        <a:spcBef>
          <a:spcPct val="0"/>
        </a:spcBef>
        <a:spcAft>
          <a:spcPct val="0"/>
        </a:spcAft>
        <a:defRPr sz="3200" b="1">
          <a:solidFill>
            <a:schemeClr val="tx2"/>
          </a:solidFill>
          <a:latin typeface="Arial" charset="0"/>
          <a:cs typeface="Arial" charset="0"/>
        </a:defRPr>
      </a:lvl4pPr>
      <a:lvl5pPr algn="l" rtl="0" eaLnBrk="1" fontAlgn="base" hangingPunct="1">
        <a:spcBef>
          <a:spcPct val="0"/>
        </a:spcBef>
        <a:spcAft>
          <a:spcPct val="0"/>
        </a:spcAft>
        <a:defRPr sz="3200" b="1">
          <a:solidFill>
            <a:schemeClr val="tx2"/>
          </a:solidFill>
          <a:latin typeface="Arial" charset="0"/>
          <a:cs typeface="Arial" charset="0"/>
        </a:defRPr>
      </a:lvl5pPr>
      <a:lvl6pPr marL="457200" algn="l" rtl="0" eaLnBrk="1" fontAlgn="base" hangingPunct="1">
        <a:spcBef>
          <a:spcPct val="0"/>
        </a:spcBef>
        <a:spcAft>
          <a:spcPct val="0"/>
        </a:spcAft>
        <a:defRPr sz="3200" b="1">
          <a:solidFill>
            <a:schemeClr val="tx2"/>
          </a:solidFill>
          <a:latin typeface="Arial" charset="0"/>
          <a:cs typeface="Arial" charset="0"/>
        </a:defRPr>
      </a:lvl6pPr>
      <a:lvl7pPr marL="914400" algn="l" rtl="0" eaLnBrk="1" fontAlgn="base" hangingPunct="1">
        <a:spcBef>
          <a:spcPct val="0"/>
        </a:spcBef>
        <a:spcAft>
          <a:spcPct val="0"/>
        </a:spcAft>
        <a:defRPr sz="3200" b="1">
          <a:solidFill>
            <a:schemeClr val="tx2"/>
          </a:solidFill>
          <a:latin typeface="Arial" charset="0"/>
          <a:cs typeface="Arial" charset="0"/>
        </a:defRPr>
      </a:lvl7pPr>
      <a:lvl8pPr marL="1371600" algn="l" rtl="0" eaLnBrk="1" fontAlgn="base" hangingPunct="1">
        <a:spcBef>
          <a:spcPct val="0"/>
        </a:spcBef>
        <a:spcAft>
          <a:spcPct val="0"/>
        </a:spcAft>
        <a:defRPr sz="3200" b="1">
          <a:solidFill>
            <a:schemeClr val="tx2"/>
          </a:solidFill>
          <a:latin typeface="Arial" charset="0"/>
          <a:cs typeface="Arial" charset="0"/>
        </a:defRPr>
      </a:lvl8pPr>
      <a:lvl9pPr marL="1828800" algn="l" rtl="0" eaLnBrk="1" fontAlgn="base" hangingPunct="1">
        <a:spcBef>
          <a:spcPct val="0"/>
        </a:spcBef>
        <a:spcAft>
          <a:spcPct val="0"/>
        </a:spcAft>
        <a:defRPr sz="3200" b="1">
          <a:solidFill>
            <a:schemeClr val="tx2"/>
          </a:solidFill>
          <a:latin typeface="Arial" charset="0"/>
          <a:cs typeface="Arial" charset="0"/>
        </a:defRPr>
      </a:lvl9pPr>
    </p:titleStyle>
    <p:bodyStyle>
      <a:lvl1pPr marL="290513" indent="-290513" algn="l" rtl="0" eaLnBrk="1" fontAlgn="base" hangingPunct="1">
        <a:spcBef>
          <a:spcPct val="0"/>
        </a:spcBef>
        <a:spcAft>
          <a:spcPct val="0"/>
        </a:spcAft>
        <a:buClr>
          <a:schemeClr val="bg2"/>
        </a:buClr>
        <a:buSzPct val="120000"/>
        <a:buFont typeface="Wingdings" pitchFamily="2" charset="2"/>
        <a:buChar char="§"/>
        <a:defRPr lang="en-US" kern="1200" dirty="0">
          <a:solidFill>
            <a:schemeClr val="tx1"/>
          </a:solidFill>
          <a:latin typeface="Arial" pitchFamily="34" charset="0"/>
          <a:ea typeface="+mn-ea"/>
          <a:cs typeface="Arial" pitchFamily="34" charset="0"/>
        </a:defRPr>
      </a:lvl1pPr>
      <a:lvl2pPr marL="285750" indent="-285750" algn="l" rtl="0" eaLnBrk="1" fontAlgn="base" hangingPunct="1">
        <a:spcBef>
          <a:spcPct val="0"/>
        </a:spcBef>
        <a:spcAft>
          <a:spcPct val="0"/>
        </a:spcAft>
        <a:buClr>
          <a:schemeClr val="bg2"/>
        </a:buClr>
        <a:buSzPct val="100000"/>
        <a:buFont typeface="Wingdings" pitchFamily="2" charset="2"/>
        <a:buChar char="§"/>
        <a:defRPr lang="en-US" kern="1200" dirty="0">
          <a:solidFill>
            <a:schemeClr val="tx1"/>
          </a:solidFill>
          <a:latin typeface="+mn-lt"/>
          <a:ea typeface="+mn-ea"/>
          <a:cs typeface="Arial" charset="0"/>
        </a:defRPr>
      </a:lvl2pPr>
      <a:lvl3pPr marL="571500" indent="-279400" algn="l" rtl="0" eaLnBrk="1" fontAlgn="base" hangingPunct="1">
        <a:spcBef>
          <a:spcPct val="0"/>
        </a:spcBef>
        <a:spcAft>
          <a:spcPct val="0"/>
        </a:spcAft>
        <a:buClr>
          <a:schemeClr val="bg2"/>
        </a:buClr>
        <a:buSzPct val="90000"/>
        <a:buFont typeface="Arial" charset="0"/>
        <a:buChar char="–"/>
        <a:defRPr lang="en-US" kern="1200" dirty="0">
          <a:solidFill>
            <a:schemeClr val="tx1"/>
          </a:solidFill>
          <a:latin typeface="Arial" pitchFamily="34" charset="0"/>
          <a:ea typeface="+mn-ea"/>
          <a:cs typeface="Arial" pitchFamily="34" charset="0"/>
        </a:defRPr>
      </a:lvl3pPr>
      <a:lvl4pPr marL="850900" indent="-279400" algn="l" rtl="0" eaLnBrk="1" fontAlgn="base" hangingPunct="1">
        <a:spcBef>
          <a:spcPct val="0"/>
        </a:spcBef>
        <a:spcAft>
          <a:spcPct val="0"/>
        </a:spcAft>
        <a:buClr>
          <a:schemeClr val="bg2"/>
        </a:buClr>
        <a:buSzPct val="80000"/>
        <a:buFont typeface="Wingdings" pitchFamily="2" charset="2"/>
        <a:buChar char="§"/>
        <a:defRPr lang="en-US" kern="1200" dirty="0">
          <a:solidFill>
            <a:schemeClr val="tx1"/>
          </a:solidFill>
          <a:latin typeface="Arial" pitchFamily="34" charset="0"/>
          <a:ea typeface="+mn-ea"/>
          <a:cs typeface="Arial" charset="0"/>
        </a:defRPr>
      </a:lvl4pPr>
      <a:lvl5pPr marL="1136650" indent="-285750" algn="l" defTabSz="933450" rtl="0" eaLnBrk="1" fontAlgn="base" hangingPunct="1">
        <a:spcBef>
          <a:spcPct val="0"/>
        </a:spcBef>
        <a:spcAft>
          <a:spcPct val="0"/>
        </a:spcAft>
        <a:buClr>
          <a:schemeClr val="bg2"/>
        </a:buClr>
        <a:buSzPct val="70000"/>
        <a:buFont typeface="Arial" charset="0"/>
        <a:buChar char="–"/>
        <a:defRPr lang="en-US" kern="1200" dirty="0">
          <a:solidFill>
            <a:schemeClr val="tx1"/>
          </a:solidFill>
          <a:latin typeface="Arial" pitchFamily="34" charset="0"/>
          <a:ea typeface="+mn-ea"/>
          <a:cs typeface="Arial" charset="0"/>
        </a:defRPr>
      </a:lvl5pPr>
      <a:lvl6pPr marL="1371600" indent="-241300" algn="l" defTabSz="914400" rtl="0" eaLnBrk="1" latinLnBrk="0" hangingPunct="1">
        <a:spcBef>
          <a:spcPct val="20000"/>
        </a:spcBef>
        <a:buClr>
          <a:schemeClr val="bg2"/>
        </a:buClr>
        <a:buSzPct val="60000"/>
        <a:buFont typeface="Wingdings" pitchFamily="2" charset="2"/>
        <a:buChar char="§"/>
        <a:defRPr sz="2000" kern="1200">
          <a:solidFill>
            <a:schemeClr val="tx1"/>
          </a:solidFill>
          <a:latin typeface="Arial" pitchFamily="34" charset="0"/>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Layout" Target="../slideLayouts/slideLayout2.xml"/><Relationship Id="rId1" Type="http://schemas.openxmlformats.org/officeDocument/2006/relationships/video" Target="https://www.youtube.com/embed/d8lYhlnvpGA?feature=oembed"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slideLayout" Target="../slideLayouts/slideLayout2.xml"/><Relationship Id="rId1" Type="http://schemas.openxmlformats.org/officeDocument/2006/relationships/video" Target="https://www.youtube.com/embed/YkN7ktbwlO8?feature=oembed"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slideLayout" Target="../slideLayouts/slideLayout2.xml"/><Relationship Id="rId1" Type="http://schemas.openxmlformats.org/officeDocument/2006/relationships/video" Target="https://www.youtube.com/embed/14EVfzAe10Y?feature=oembed"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2.xml"/><Relationship Id="rId1" Type="http://schemas.openxmlformats.org/officeDocument/2006/relationships/video" Target="https://www.youtube.com/embed/LvvAWn52jsQ?feature=oembed"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0.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2.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slideLayout" Target="../slideLayouts/slideLayout2.xml"/><Relationship Id="rId1" Type="http://schemas.openxmlformats.org/officeDocument/2006/relationships/video" Target="https://www.youtube.com/embed/CJKHXHonUXM?feature=oembed"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slideLayout" Target="../slideLayouts/slideLayout2.xml"/><Relationship Id="rId1" Type="http://schemas.openxmlformats.org/officeDocument/2006/relationships/video" Target="https://www.youtube.com/embed/G1BYqyw_weQ?feature=oembed"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Layout" Target="../slideLayouts/slideLayout2.xml"/><Relationship Id="rId1" Type="http://schemas.openxmlformats.org/officeDocument/2006/relationships/video" Target="https://www.youtube.com/embed/UI741NAOpQA?feature=oemb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2">
            <a:extLst>
              <a:ext uri="{28A0092B-C50C-407E-A947-70E740481C1C}">
                <a14:useLocalDpi xmlns:a14="http://schemas.microsoft.com/office/drawing/2010/main" val="0"/>
              </a:ext>
            </a:extLst>
          </a:blip>
          <a:srcRect b="16172"/>
          <a:stretch/>
        </p:blipFill>
        <p:spPr>
          <a:xfrm>
            <a:off x="-2488" y="-1"/>
            <a:ext cx="12194488" cy="6819901"/>
          </a:xfrm>
          <a:prstGeom prst="rect">
            <a:avLst/>
          </a:prstGeom>
        </p:spPr>
      </p:pic>
      <p:sp>
        <p:nvSpPr>
          <p:cNvPr id="2" name="Rectangle 1"/>
          <p:cNvSpPr/>
          <p:nvPr/>
        </p:nvSpPr>
        <p:spPr>
          <a:xfrm>
            <a:off x="22086" y="2494574"/>
            <a:ext cx="12193245" cy="4319252"/>
          </a:xfrm>
          <a:custGeom>
            <a:avLst/>
            <a:gdLst>
              <a:gd name="connsiteX0" fmla="*/ 0 w 13089291"/>
              <a:gd name="connsiteY0" fmla="*/ 0 h 3105548"/>
              <a:gd name="connsiteX1" fmla="*/ 13089291 w 13089291"/>
              <a:gd name="connsiteY1" fmla="*/ 0 h 3105548"/>
              <a:gd name="connsiteX2" fmla="*/ 13089291 w 13089291"/>
              <a:gd name="connsiteY2" fmla="*/ 3105548 h 3105548"/>
              <a:gd name="connsiteX3" fmla="*/ 0 w 13089291"/>
              <a:gd name="connsiteY3" fmla="*/ 3105548 h 3105548"/>
              <a:gd name="connsiteX4" fmla="*/ 0 w 13089291"/>
              <a:gd name="connsiteY4" fmla="*/ 0 h 3105548"/>
              <a:gd name="connsiteX0" fmla="*/ 0 w 13089291"/>
              <a:gd name="connsiteY0" fmla="*/ 3105548 h 3105548"/>
              <a:gd name="connsiteX1" fmla="*/ 13089291 w 13089291"/>
              <a:gd name="connsiteY1" fmla="*/ 0 h 3105548"/>
              <a:gd name="connsiteX2" fmla="*/ 13089291 w 13089291"/>
              <a:gd name="connsiteY2" fmla="*/ 3105548 h 3105548"/>
              <a:gd name="connsiteX3" fmla="*/ 0 w 13089291"/>
              <a:gd name="connsiteY3" fmla="*/ 3105548 h 3105548"/>
            </a:gdLst>
            <a:ahLst/>
            <a:cxnLst>
              <a:cxn ang="0">
                <a:pos x="connsiteX0" y="connsiteY0"/>
              </a:cxn>
              <a:cxn ang="0">
                <a:pos x="connsiteX1" y="connsiteY1"/>
              </a:cxn>
              <a:cxn ang="0">
                <a:pos x="connsiteX2" y="connsiteY2"/>
              </a:cxn>
              <a:cxn ang="0">
                <a:pos x="connsiteX3" y="connsiteY3"/>
              </a:cxn>
            </a:cxnLst>
            <a:rect l="l" t="t" r="r" b="b"/>
            <a:pathLst>
              <a:path w="13089291" h="3105548">
                <a:moveTo>
                  <a:pt x="0" y="3105548"/>
                </a:moveTo>
                <a:lnTo>
                  <a:pt x="13089291" y="0"/>
                </a:lnTo>
                <a:lnTo>
                  <a:pt x="13089291" y="3105548"/>
                </a:lnTo>
                <a:lnTo>
                  <a:pt x="0" y="310554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900"/>
          </a:p>
        </p:txBody>
      </p:sp>
      <p:sp>
        <p:nvSpPr>
          <p:cNvPr id="13" name="Rounded Rectangle 12"/>
          <p:cNvSpPr/>
          <p:nvPr/>
        </p:nvSpPr>
        <p:spPr>
          <a:xfrm rot="18319678">
            <a:off x="15862626" y="-9046273"/>
            <a:ext cx="7601054" cy="7534385"/>
          </a:xfrm>
          <a:prstGeom prst="roundRect">
            <a:avLst>
              <a:gd name="adj" fmla="val 0"/>
            </a:avLst>
          </a:prstGeom>
          <a:solidFill>
            <a:srgbClr val="A7A9AC"/>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3200" err="1"/>
              <a:t>aaaaaaa</a:t>
            </a:r>
            <a:endParaRPr lang="en-US" sz="3200"/>
          </a:p>
        </p:txBody>
      </p:sp>
      <p:pic>
        <p:nvPicPr>
          <p:cNvPr id="7" name="Picture 9" descr="ridge4.png"/>
          <p:cNvPicPr>
            <a:picLocks noChangeAspect="1"/>
          </p:cNvPicPr>
          <p:nvPr/>
        </p:nvPicPr>
        <p:blipFill>
          <a:blip r:embed="rId3"/>
          <a:stretch>
            <a:fillRect/>
          </a:stretch>
        </p:blipFill>
        <p:spPr bwMode="ltGray">
          <a:xfrm>
            <a:off x="16194618" y="3063560"/>
            <a:ext cx="2792598" cy="1015490"/>
          </a:xfrm>
          <a:prstGeom prst="rect">
            <a:avLst/>
          </a:prstGeom>
        </p:spPr>
      </p:pic>
      <p:pic>
        <p:nvPicPr>
          <p:cNvPr id="11" name="Picture 9" descr="ridge4.png"/>
          <p:cNvPicPr>
            <a:picLocks noChangeAspect="1"/>
          </p:cNvPicPr>
          <p:nvPr/>
        </p:nvPicPr>
        <p:blipFill>
          <a:blip r:embed="rId3"/>
          <a:stretch>
            <a:fillRect/>
          </a:stretch>
        </p:blipFill>
        <p:spPr bwMode="ltGray">
          <a:xfrm rot="10800000">
            <a:off x="16657452" y="4700369"/>
            <a:ext cx="2792598" cy="1015490"/>
          </a:xfrm>
          <a:prstGeom prst="rect">
            <a:avLst/>
          </a:prstGeom>
        </p:spPr>
      </p:pic>
      <p:sp>
        <p:nvSpPr>
          <p:cNvPr id="15" name="Rectangle 1"/>
          <p:cNvSpPr/>
          <p:nvPr/>
        </p:nvSpPr>
        <p:spPr>
          <a:xfrm rot="10800000">
            <a:off x="18053751" y="1978078"/>
            <a:ext cx="4691677" cy="1121340"/>
          </a:xfrm>
          <a:custGeom>
            <a:avLst/>
            <a:gdLst>
              <a:gd name="connsiteX0" fmla="*/ 0 w 13089291"/>
              <a:gd name="connsiteY0" fmla="*/ 0 h 3105548"/>
              <a:gd name="connsiteX1" fmla="*/ 13089291 w 13089291"/>
              <a:gd name="connsiteY1" fmla="*/ 0 h 3105548"/>
              <a:gd name="connsiteX2" fmla="*/ 13089291 w 13089291"/>
              <a:gd name="connsiteY2" fmla="*/ 3105548 h 3105548"/>
              <a:gd name="connsiteX3" fmla="*/ 0 w 13089291"/>
              <a:gd name="connsiteY3" fmla="*/ 3105548 h 3105548"/>
              <a:gd name="connsiteX4" fmla="*/ 0 w 13089291"/>
              <a:gd name="connsiteY4" fmla="*/ 0 h 3105548"/>
              <a:gd name="connsiteX0" fmla="*/ 0 w 13089291"/>
              <a:gd name="connsiteY0" fmla="*/ 3105548 h 3105548"/>
              <a:gd name="connsiteX1" fmla="*/ 13089291 w 13089291"/>
              <a:gd name="connsiteY1" fmla="*/ 0 h 3105548"/>
              <a:gd name="connsiteX2" fmla="*/ 13089291 w 13089291"/>
              <a:gd name="connsiteY2" fmla="*/ 3105548 h 3105548"/>
              <a:gd name="connsiteX3" fmla="*/ 0 w 13089291"/>
              <a:gd name="connsiteY3" fmla="*/ 3105548 h 3105548"/>
              <a:gd name="connsiteX0" fmla="*/ 0 w 13089291"/>
              <a:gd name="connsiteY0" fmla="*/ 3105548 h 3105548"/>
              <a:gd name="connsiteX1" fmla="*/ 13089291 w 13089291"/>
              <a:gd name="connsiteY1" fmla="*/ 0 h 3105548"/>
              <a:gd name="connsiteX2" fmla="*/ 13058766 w 13089291"/>
              <a:gd name="connsiteY2" fmla="*/ 585007 h 3105548"/>
              <a:gd name="connsiteX3" fmla="*/ 0 w 13089291"/>
              <a:gd name="connsiteY3" fmla="*/ 3105548 h 3105548"/>
              <a:gd name="connsiteX0" fmla="*/ 0 w 13089291"/>
              <a:gd name="connsiteY0" fmla="*/ 3105548 h 3105548"/>
              <a:gd name="connsiteX1" fmla="*/ 13089291 w 13089291"/>
              <a:gd name="connsiteY1" fmla="*/ 0 h 3105548"/>
              <a:gd name="connsiteX2" fmla="*/ 12906145 w 13089291"/>
              <a:gd name="connsiteY2" fmla="*/ 1101263 h 3105548"/>
              <a:gd name="connsiteX3" fmla="*/ 0 w 13089291"/>
              <a:gd name="connsiteY3" fmla="*/ 3105548 h 3105548"/>
              <a:gd name="connsiteX0" fmla="*/ 0 w 4847723"/>
              <a:gd name="connsiteY0" fmla="*/ 1161998 h 1161998"/>
              <a:gd name="connsiteX1" fmla="*/ 4847723 w 4847723"/>
              <a:gd name="connsiteY1" fmla="*/ 0 h 1161998"/>
              <a:gd name="connsiteX2" fmla="*/ 4664577 w 4847723"/>
              <a:gd name="connsiteY2" fmla="*/ 1101263 h 1161998"/>
              <a:gd name="connsiteX3" fmla="*/ 0 w 4847723"/>
              <a:gd name="connsiteY3" fmla="*/ 1161998 h 1161998"/>
              <a:gd name="connsiteX0" fmla="*/ 0 w 4869599"/>
              <a:gd name="connsiteY0" fmla="*/ 1161998 h 1161998"/>
              <a:gd name="connsiteX1" fmla="*/ 4847723 w 4869599"/>
              <a:gd name="connsiteY1" fmla="*/ 0 h 1161998"/>
              <a:gd name="connsiteX2" fmla="*/ 4869599 w 4869599"/>
              <a:gd name="connsiteY2" fmla="*/ 1109108 h 1161998"/>
              <a:gd name="connsiteX3" fmla="*/ 0 w 4869599"/>
              <a:gd name="connsiteY3" fmla="*/ 1161998 h 1161998"/>
              <a:gd name="connsiteX0" fmla="*/ 0 w 4853828"/>
              <a:gd name="connsiteY0" fmla="*/ 1154153 h 1154153"/>
              <a:gd name="connsiteX1" fmla="*/ 4831952 w 4853828"/>
              <a:gd name="connsiteY1" fmla="*/ 0 h 1154153"/>
              <a:gd name="connsiteX2" fmla="*/ 4853828 w 4853828"/>
              <a:gd name="connsiteY2" fmla="*/ 1109108 h 1154153"/>
              <a:gd name="connsiteX3" fmla="*/ 0 w 4853828"/>
              <a:gd name="connsiteY3" fmla="*/ 1154153 h 1154153"/>
            </a:gdLst>
            <a:ahLst/>
            <a:cxnLst>
              <a:cxn ang="0">
                <a:pos x="connsiteX0" y="connsiteY0"/>
              </a:cxn>
              <a:cxn ang="0">
                <a:pos x="connsiteX1" y="connsiteY1"/>
              </a:cxn>
              <a:cxn ang="0">
                <a:pos x="connsiteX2" y="connsiteY2"/>
              </a:cxn>
              <a:cxn ang="0">
                <a:pos x="connsiteX3" y="connsiteY3"/>
              </a:cxn>
            </a:cxnLst>
            <a:rect l="l" t="t" r="r" b="b"/>
            <a:pathLst>
              <a:path w="4853828" h="1154153">
                <a:moveTo>
                  <a:pt x="0" y="1154153"/>
                </a:moveTo>
                <a:lnTo>
                  <a:pt x="4831952" y="0"/>
                </a:lnTo>
                <a:lnTo>
                  <a:pt x="4853828" y="1109108"/>
                </a:lnTo>
                <a:lnTo>
                  <a:pt x="0" y="1154153"/>
                </a:lnTo>
                <a:close/>
              </a:path>
            </a:pathLst>
          </a:custGeom>
          <a:solidFill>
            <a:srgbClr val="A7A9AC"/>
          </a:solidFill>
          <a:ln w="1143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900"/>
          </a:p>
        </p:txBody>
      </p:sp>
      <p:cxnSp>
        <p:nvCxnSpPr>
          <p:cNvPr id="17" name="Straight Connector 16"/>
          <p:cNvCxnSpPr/>
          <p:nvPr/>
        </p:nvCxnSpPr>
        <p:spPr>
          <a:xfrm flipV="1">
            <a:off x="-1244" y="2455237"/>
            <a:ext cx="12193244" cy="4402763"/>
          </a:xfrm>
          <a:prstGeom prst="line">
            <a:avLst/>
          </a:prstGeom>
          <a:ln w="174625">
            <a:solidFill>
              <a:srgbClr val="E31837"/>
            </a:solidFill>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3601083" y="3966070"/>
            <a:ext cx="8503024" cy="1569660"/>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pPr algn="r"/>
            <a:r>
              <a:rPr lang="en-US" sz="3200" b="1">
                <a:solidFill>
                  <a:schemeClr val="bg1">
                    <a:lumMod val="50000"/>
                  </a:schemeClr>
                </a:solidFill>
                <a:latin typeface="Calibri"/>
                <a:cs typeface="Arial"/>
              </a:rPr>
              <a:t>DevOps project:</a:t>
            </a:r>
          </a:p>
          <a:p>
            <a:pPr algn="r"/>
            <a:r>
              <a:rPr lang="en-US" sz="3200" b="1">
                <a:solidFill>
                  <a:schemeClr val="bg1">
                    <a:lumMod val="50000"/>
                  </a:schemeClr>
                </a:solidFill>
                <a:latin typeface="Calibri"/>
                <a:cs typeface="Arial"/>
              </a:rPr>
              <a:t>Implementation of CI/CD </a:t>
            </a:r>
          </a:p>
          <a:p>
            <a:pPr algn="r"/>
            <a:r>
              <a:rPr lang="en-US" sz="3200" b="1">
                <a:solidFill>
                  <a:schemeClr val="bg1">
                    <a:lumMod val="50000"/>
                  </a:schemeClr>
                </a:solidFill>
                <a:latin typeface="Calibri"/>
                <a:cs typeface="Arial"/>
              </a:rPr>
              <a:t>for Piggy Metrics</a:t>
            </a:r>
            <a:endParaRPr lang="en-US">
              <a:solidFill>
                <a:schemeClr val="bg1">
                  <a:lumMod val="50000"/>
                </a:schemeClr>
              </a:solidFill>
              <a:latin typeface="Calibri"/>
              <a:cs typeface="Calibri"/>
            </a:endParaRPr>
          </a:p>
        </p:txBody>
      </p:sp>
      <p:pic>
        <p:nvPicPr>
          <p:cNvPr id="19" name="Picture 18" descr="Ridge.pdf"/>
          <p:cNvPicPr>
            <a:picLocks noChangeAspect="1"/>
          </p:cNvPicPr>
          <p:nvPr/>
        </p:nvPicPr>
        <p:blipFill>
          <a:blip r:embed="rId3"/>
          <a:stretch>
            <a:fillRect/>
          </a:stretch>
        </p:blipFill>
        <p:spPr bwMode="ltGray">
          <a:xfrm>
            <a:off x="2" y="1"/>
            <a:ext cx="1841678" cy="669701"/>
          </a:xfrm>
          <a:prstGeom prst="rect">
            <a:avLst/>
          </a:prstGeom>
        </p:spPr>
      </p:pic>
      <p:pic>
        <p:nvPicPr>
          <p:cNvPr id="20" name="Picture 11" descr="Mahindra Logo.png"/>
          <p:cNvPicPr>
            <a:picLocks noChangeAspect="1"/>
          </p:cNvPicPr>
          <p:nvPr/>
        </p:nvPicPr>
        <p:blipFill>
          <a:blip r:embed="rId4">
            <a:biLevel thresh="50000"/>
            <a:extLst>
              <a:ext uri="{BEBA8EAE-BF5A-486C-A8C5-ECC9F3942E4B}">
                <a14:imgProps xmlns:a14="http://schemas.microsoft.com/office/drawing/2010/main">
                  <a14:imgLayer r:embed="rId5">
                    <a14:imgEffect>
                      <a14:saturation sat="400000"/>
                    </a14:imgEffect>
                    <a14:imgEffect>
                      <a14:brightnessContrast bright="100000"/>
                    </a14:imgEffect>
                  </a14:imgLayer>
                </a14:imgProps>
              </a:ext>
            </a:extLst>
          </a:blip>
          <a:stretch>
            <a:fillRect/>
          </a:stretch>
        </p:blipFill>
        <p:spPr bwMode="gray">
          <a:xfrm>
            <a:off x="10730469" y="236420"/>
            <a:ext cx="1075465" cy="296988"/>
          </a:xfrm>
          <a:prstGeom prst="rect">
            <a:avLst/>
          </a:prstGeom>
        </p:spPr>
      </p:pic>
      <p:sp>
        <p:nvSpPr>
          <p:cNvPr id="3" name="TextBox 2">
            <a:extLst>
              <a:ext uri="{FF2B5EF4-FFF2-40B4-BE49-F238E27FC236}">
                <a16:creationId xmlns:a16="http://schemas.microsoft.com/office/drawing/2014/main" id="{BFCD5A2D-2E3B-4FAB-AF95-F341CD9BC4EF}"/>
              </a:ext>
            </a:extLst>
          </p:cNvPr>
          <p:cNvSpPr txBox="1"/>
          <p:nvPr/>
        </p:nvSpPr>
        <p:spPr>
          <a:xfrm>
            <a:off x="4969816" y="5389891"/>
            <a:ext cx="3083897" cy="120032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a:latin typeface="Biome"/>
                <a:cs typeface="Arial"/>
              </a:rPr>
              <a:t>Team members:</a:t>
            </a:r>
          </a:p>
          <a:p>
            <a:pPr marL="285750" indent="-285750" algn="just">
              <a:buFont typeface="Arial"/>
              <a:buChar char="•"/>
            </a:pPr>
            <a:r>
              <a:rPr lang="en-US">
                <a:latin typeface="Biome"/>
                <a:cs typeface="Arial"/>
              </a:rPr>
              <a:t>Alejandro Valderrama</a:t>
            </a:r>
          </a:p>
          <a:p>
            <a:pPr marL="285750" indent="-285750" algn="just">
              <a:buFont typeface="Arial"/>
              <a:buChar char="•"/>
            </a:pPr>
            <a:r>
              <a:rPr lang="en-US">
                <a:latin typeface="Biome"/>
                <a:cs typeface="Arial"/>
              </a:rPr>
              <a:t>Edgar Mendoza</a:t>
            </a:r>
          </a:p>
          <a:p>
            <a:pPr marL="285750" indent="-285750" algn="just">
              <a:buFont typeface="Arial"/>
              <a:buChar char="•"/>
            </a:pPr>
            <a:r>
              <a:rPr lang="en-US">
                <a:latin typeface="Biome"/>
                <a:cs typeface="Arial"/>
              </a:rPr>
              <a:t>Omar Santoyo</a:t>
            </a:r>
          </a:p>
        </p:txBody>
      </p:sp>
      <p:sp>
        <p:nvSpPr>
          <p:cNvPr id="16" name="TextBox 15">
            <a:extLst>
              <a:ext uri="{FF2B5EF4-FFF2-40B4-BE49-F238E27FC236}">
                <a16:creationId xmlns:a16="http://schemas.microsoft.com/office/drawing/2014/main" id="{7DC716B1-3453-4042-8C08-52B93BC685BE}"/>
              </a:ext>
            </a:extLst>
          </p:cNvPr>
          <p:cNvSpPr txBox="1"/>
          <p:nvPr/>
        </p:nvSpPr>
        <p:spPr>
          <a:xfrm rot="-10800000" flipV="1">
            <a:off x="10571084" y="6347579"/>
            <a:ext cx="2316211"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1400" b="1">
                <a:latin typeface="Biome"/>
                <a:cs typeface="Arial"/>
              </a:rPr>
              <a:t>11/29/2021</a:t>
            </a:r>
            <a:endParaRPr lang="en-US" sz="1400" b="1">
              <a:cs typeface="Calibri"/>
            </a:endParaRPr>
          </a:p>
        </p:txBody>
      </p:sp>
    </p:spTree>
    <p:extLst>
      <p:ext uri="{BB962C8B-B14F-4D97-AF65-F5344CB8AC3E}">
        <p14:creationId xmlns:p14="http://schemas.microsoft.com/office/powerpoint/2010/main" val="2689413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26DCAE1-2664-4AFB-87BB-656B896B27DF}"/>
              </a:ext>
            </a:extLst>
          </p:cNvPr>
          <p:cNvSpPr txBox="1"/>
          <p:nvPr/>
        </p:nvSpPr>
        <p:spPr>
          <a:xfrm>
            <a:off x="556532" y="643467"/>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solidFill>
                  <a:schemeClr val="bg1"/>
                </a:solidFill>
                <a:latin typeface="Biome"/>
                <a:ea typeface="+mj-ea"/>
                <a:cs typeface="Biome"/>
              </a:rPr>
              <a:t>The piggymetrics infrastructure in Azure</a:t>
            </a:r>
            <a:endParaRPr lang="en-US" sz="3200" kern="1200">
              <a:solidFill>
                <a:schemeClr val="bg1"/>
              </a:solidFill>
              <a:latin typeface="Biome"/>
              <a:ea typeface="+mj-ea"/>
              <a:cs typeface="Biome"/>
            </a:endParaRPr>
          </a:p>
        </p:txBody>
      </p:sp>
      <p:pic>
        <p:nvPicPr>
          <p:cNvPr id="13" name="Picture 11" descr="Mahindra Logo.png"/>
          <p:cNvPicPr>
            <a:picLocks noChangeAspect="1"/>
          </p:cNvPicPr>
          <p:nvPr/>
        </p:nvPicPr>
        <p:blipFill>
          <a:blip r:embed="rId2"/>
          <a:stretch>
            <a:fillRect/>
          </a:stretch>
        </p:blipFill>
        <p:spPr bwMode="gray">
          <a:xfrm>
            <a:off x="10672960" y="236420"/>
            <a:ext cx="1075465" cy="296988"/>
          </a:xfrm>
          <a:prstGeom prst="rect">
            <a:avLst/>
          </a:prstGeom>
        </p:spPr>
      </p:pic>
      <p:pic>
        <p:nvPicPr>
          <p:cNvPr id="2" name="Picture 2" descr="Graphical user interface, application, Word&#10;&#10;Description automatically generated">
            <a:extLst>
              <a:ext uri="{FF2B5EF4-FFF2-40B4-BE49-F238E27FC236}">
                <a16:creationId xmlns:a16="http://schemas.microsoft.com/office/drawing/2014/main" id="{26AA7EAC-4BF9-468E-9AED-E153E9D3A426}"/>
              </a:ext>
            </a:extLst>
          </p:cNvPr>
          <p:cNvPicPr>
            <a:picLocks noChangeAspect="1"/>
          </p:cNvPicPr>
          <p:nvPr/>
        </p:nvPicPr>
        <p:blipFill>
          <a:blip r:embed="rId3"/>
          <a:stretch>
            <a:fillRect/>
          </a:stretch>
        </p:blipFill>
        <p:spPr>
          <a:xfrm>
            <a:off x="1316435" y="1532173"/>
            <a:ext cx="9564220" cy="5156170"/>
          </a:xfrm>
          <a:prstGeom prst="rect">
            <a:avLst/>
          </a:prstGeom>
        </p:spPr>
      </p:pic>
    </p:spTree>
    <p:extLst>
      <p:ext uri="{BB962C8B-B14F-4D97-AF65-F5344CB8AC3E}">
        <p14:creationId xmlns:p14="http://schemas.microsoft.com/office/powerpoint/2010/main" val="1289827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A picture containing background pattern&#10;&#10;Description automatically generated">
            <a:extLst>
              <a:ext uri="{FF2B5EF4-FFF2-40B4-BE49-F238E27FC236}">
                <a16:creationId xmlns:a16="http://schemas.microsoft.com/office/drawing/2014/main" id="{94B723DE-7A01-4E1E-B7B0-A21D36E8228E}"/>
              </a:ext>
            </a:extLst>
          </p:cNvPr>
          <p:cNvPicPr>
            <a:picLocks noChangeAspect="1"/>
          </p:cNvPicPr>
          <p:nvPr/>
        </p:nvPicPr>
        <p:blipFill>
          <a:blip r:embed="rId2"/>
          <a:stretch>
            <a:fillRect/>
          </a:stretch>
        </p:blipFill>
        <p:spPr>
          <a:xfrm>
            <a:off x="-2209" y="3313"/>
            <a:ext cx="6100417" cy="6851372"/>
          </a:xfrm>
          <a:prstGeom prst="rect">
            <a:avLst/>
          </a:prstGeom>
        </p:spPr>
      </p:pic>
      <p:sp>
        <p:nvSpPr>
          <p:cNvPr id="9" name="Rectangle 8"/>
          <p:cNvSpPr/>
          <p:nvPr/>
        </p:nvSpPr>
        <p:spPr>
          <a:xfrm>
            <a:off x="6818643" y="531086"/>
            <a:ext cx="4867160" cy="6442323"/>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br>
              <a:rPr lang="en-US"/>
            </a:br>
            <a:endParaRPr lang="en-US">
              <a:latin typeface="Biome"/>
              <a:cs typeface="Biome"/>
            </a:endParaRPr>
          </a:p>
          <a:p>
            <a:r>
              <a:rPr lang="en-US" sz="2000">
                <a:latin typeface="Biome"/>
                <a:ea typeface="+mn-lt"/>
                <a:cs typeface="+mn-lt"/>
              </a:rPr>
              <a:t>Docker is an open source </a:t>
            </a:r>
            <a:endParaRPr lang="en-US">
              <a:latin typeface="Biome"/>
              <a:ea typeface="+mn-lt"/>
              <a:cs typeface="Biome"/>
            </a:endParaRPr>
          </a:p>
          <a:p>
            <a:r>
              <a:rPr lang="en-US" sz="2000">
                <a:latin typeface="Biome"/>
                <a:ea typeface="+mn-lt"/>
                <a:cs typeface="+mn-lt"/>
              </a:rPr>
              <a:t>containerization platform:</a:t>
            </a:r>
            <a:endParaRPr lang="en-US">
              <a:latin typeface="Biome"/>
              <a:cs typeface="Biome"/>
            </a:endParaRPr>
          </a:p>
          <a:p>
            <a:pPr>
              <a:lnSpc>
                <a:spcPts val="1930"/>
              </a:lnSpc>
            </a:pPr>
            <a:endParaRPr lang="en-US" sz="2000">
              <a:latin typeface="Biome"/>
              <a:cs typeface="Arial"/>
            </a:endParaRPr>
          </a:p>
          <a:p>
            <a:pPr>
              <a:lnSpc>
                <a:spcPts val="1930"/>
              </a:lnSpc>
            </a:pPr>
            <a:endParaRPr lang="en-US" sz="2000">
              <a:latin typeface="Biome"/>
              <a:ea typeface="+mn-lt"/>
              <a:cs typeface="Arial"/>
            </a:endParaRPr>
          </a:p>
          <a:p>
            <a:pPr marL="171450" indent="-171450">
              <a:buFont typeface="Arial,Sans-Serif"/>
              <a:buChar char="•"/>
            </a:pPr>
            <a:r>
              <a:rPr lang="en-US" sz="2000">
                <a:latin typeface="Biome"/>
                <a:ea typeface="+mn-lt"/>
                <a:cs typeface="+mn-lt"/>
              </a:rPr>
              <a:t>Docker provides the ability to package and run an application in a loosely isolated environment called a container</a:t>
            </a:r>
          </a:p>
          <a:p>
            <a:pPr marL="171450" indent="-171450">
              <a:buFont typeface="Arial,Sans-Serif"/>
              <a:buChar char="•"/>
            </a:pPr>
            <a:endParaRPr lang="en-US" sz="2000">
              <a:latin typeface="Biome"/>
              <a:ea typeface="+mn-lt"/>
              <a:cs typeface="+mn-lt"/>
            </a:endParaRPr>
          </a:p>
          <a:p>
            <a:pPr marL="171450" indent="-171450">
              <a:buFont typeface="Arial,Sans-Serif"/>
              <a:buChar char="•"/>
            </a:pPr>
            <a:r>
              <a:rPr lang="en-US" sz="2000">
                <a:latin typeface="Biome"/>
                <a:ea typeface="+mn-lt"/>
                <a:cs typeface="+mn-lt"/>
              </a:rPr>
              <a:t>Docker simplifies and accelerates the workflow, while giving developers the freedom to innovate with their choice of tools, application stacks, and deployment environments</a:t>
            </a:r>
            <a:endParaRPr lang="en-US" sz="2000">
              <a:latin typeface="Biome"/>
              <a:cs typeface="Calibri"/>
            </a:endParaRPr>
          </a:p>
          <a:p>
            <a:pPr marL="171450" indent="-171450">
              <a:buFont typeface="Arial,Sans-Serif"/>
              <a:buChar char="•"/>
            </a:pPr>
            <a:endParaRPr lang="en-US" sz="2000">
              <a:cs typeface="Calibri"/>
            </a:endParaRPr>
          </a:p>
          <a:p>
            <a:pPr marL="171450" indent="-171450">
              <a:buFont typeface="Arial,Sans-Serif"/>
              <a:buChar char="•"/>
            </a:pPr>
            <a:endParaRPr lang="en-US" sz="2000">
              <a:cs typeface="Calibri"/>
            </a:endParaRPr>
          </a:p>
          <a:p>
            <a:pPr marL="171450" indent="-171450">
              <a:buFont typeface="Arial"/>
              <a:buChar char="•"/>
            </a:pPr>
            <a:endParaRPr lang="en-US" sz="1200">
              <a:cs typeface="Calibri"/>
            </a:endParaRPr>
          </a:p>
          <a:p>
            <a:pPr>
              <a:lnSpc>
                <a:spcPts val="1930"/>
              </a:lnSpc>
            </a:pPr>
            <a:br>
              <a:rPr lang="en-US"/>
            </a:br>
            <a:endParaRPr lang="en-US"/>
          </a:p>
        </p:txBody>
      </p:sp>
      <p:pic>
        <p:nvPicPr>
          <p:cNvPr id="10"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11" name="Rectangle 10"/>
          <p:cNvSpPr/>
          <p:nvPr/>
        </p:nvSpPr>
        <p:spPr>
          <a:xfrm>
            <a:off x="240969" y="2827746"/>
            <a:ext cx="5856859"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12" name="Rectangle 11"/>
          <p:cNvSpPr/>
          <p:nvPr/>
        </p:nvSpPr>
        <p:spPr>
          <a:xfrm>
            <a:off x="1782627" y="3550519"/>
            <a:ext cx="3006032"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Arial"/>
              </a:rPr>
              <a:t>Docker</a:t>
            </a:r>
          </a:p>
        </p:txBody>
      </p:sp>
      <p:sp>
        <p:nvSpPr>
          <p:cNvPr id="4" name="Rectangle 3">
            <a:extLst>
              <a:ext uri="{FF2B5EF4-FFF2-40B4-BE49-F238E27FC236}">
                <a16:creationId xmlns:a16="http://schemas.microsoft.com/office/drawing/2014/main" id="{9B43D976-C46D-4BBC-A659-661219D1FDCF}"/>
              </a:ext>
            </a:extLst>
          </p:cNvPr>
          <p:cNvSpPr/>
          <p:nvPr/>
        </p:nvSpPr>
        <p:spPr>
          <a:xfrm>
            <a:off x="1534" y="0"/>
            <a:ext cx="2865359"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Tree>
    <p:extLst>
      <p:ext uri="{BB962C8B-B14F-4D97-AF65-F5344CB8AC3E}">
        <p14:creationId xmlns:p14="http://schemas.microsoft.com/office/powerpoint/2010/main" val="4113045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D5AEEDC-EFC3-40C4-A767-53BFE1901DC4}"/>
              </a:ext>
            </a:extLst>
          </p:cNvPr>
          <p:cNvSpPr txBox="1"/>
          <p:nvPr/>
        </p:nvSpPr>
        <p:spPr>
          <a:xfrm>
            <a:off x="556532" y="643467"/>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b="1">
                <a:solidFill>
                  <a:schemeClr val="bg1"/>
                </a:solidFill>
                <a:latin typeface="Biome"/>
                <a:ea typeface="+mj-ea"/>
                <a:cs typeface="Biome"/>
              </a:rPr>
              <a:t>Jib is used to build our containers</a:t>
            </a:r>
            <a:endParaRPr lang="en-US">
              <a:solidFill>
                <a:schemeClr val="bg1"/>
              </a:solidFill>
              <a:ea typeface="+mj-ea"/>
            </a:endParaRPr>
          </a:p>
        </p:txBody>
      </p:sp>
      <p:pic>
        <p:nvPicPr>
          <p:cNvPr id="13" name="Picture 11" descr="Mahindra Logo.png"/>
          <p:cNvPicPr>
            <a:picLocks noChangeAspect="1"/>
          </p:cNvPicPr>
          <p:nvPr/>
        </p:nvPicPr>
        <p:blipFill>
          <a:blip r:embed="rId2"/>
          <a:stretch>
            <a:fillRect/>
          </a:stretch>
        </p:blipFill>
        <p:spPr bwMode="gray">
          <a:xfrm>
            <a:off x="10730469" y="236420"/>
            <a:ext cx="1075465" cy="296988"/>
          </a:xfrm>
          <a:prstGeom prst="rect">
            <a:avLst/>
          </a:prstGeom>
        </p:spPr>
      </p:pic>
      <p:pic>
        <p:nvPicPr>
          <p:cNvPr id="4" name="Picture 2">
            <a:extLst>
              <a:ext uri="{FF2B5EF4-FFF2-40B4-BE49-F238E27FC236}">
                <a16:creationId xmlns:a16="http://schemas.microsoft.com/office/drawing/2014/main" id="{D65583D5-EE52-4ADB-A758-843EE1D2E925}"/>
              </a:ext>
            </a:extLst>
          </p:cNvPr>
          <p:cNvPicPr>
            <a:picLocks noChangeAspect="1"/>
          </p:cNvPicPr>
          <p:nvPr/>
        </p:nvPicPr>
        <p:blipFill rotWithShape="1">
          <a:blip r:embed="rId3"/>
          <a:srcRect l="27714" t="8389" r="29143" b="56477"/>
          <a:stretch/>
        </p:blipFill>
        <p:spPr>
          <a:xfrm>
            <a:off x="1870375" y="1719170"/>
            <a:ext cx="2575723" cy="1372124"/>
          </a:xfrm>
          <a:prstGeom prst="rect">
            <a:avLst/>
          </a:prstGeom>
        </p:spPr>
      </p:pic>
      <p:sp>
        <p:nvSpPr>
          <p:cNvPr id="11" name="TextBox 1">
            <a:extLst>
              <a:ext uri="{FF2B5EF4-FFF2-40B4-BE49-F238E27FC236}">
                <a16:creationId xmlns:a16="http://schemas.microsoft.com/office/drawing/2014/main" id="{CD67C9A3-A325-4403-B502-2C85A2AA2FC7}"/>
              </a:ext>
            </a:extLst>
          </p:cNvPr>
          <p:cNvSpPr txBox="1"/>
          <p:nvPr/>
        </p:nvSpPr>
        <p:spPr>
          <a:xfrm>
            <a:off x="5989689" y="1863890"/>
            <a:ext cx="6109647" cy="440120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buFont typeface="Arial"/>
              <a:buChar char="•"/>
            </a:pPr>
            <a:r>
              <a:rPr lang="en-US" sz="2000" b="1">
                <a:latin typeface="Biome"/>
                <a:cs typeface="Arial"/>
              </a:rPr>
              <a:t> </a:t>
            </a:r>
            <a:r>
              <a:rPr lang="en-US" sz="2000" b="1">
                <a:latin typeface="Biome"/>
                <a:ea typeface="+mn-lt"/>
                <a:cs typeface="+mn-lt"/>
              </a:rPr>
              <a:t>Jib builds optimized Docker and OCI images for your Java applications without a Docker daemon - and without deep mastery of Docker best-practices. It is available as plugins for Maven and Gradle and as a Java library.</a:t>
            </a:r>
          </a:p>
          <a:p>
            <a:pPr algn="just">
              <a:buFont typeface="Arial"/>
              <a:buChar char="•"/>
            </a:pPr>
            <a:endParaRPr lang="en-US" sz="2000" b="1">
              <a:latin typeface="Biome"/>
              <a:cs typeface="Calibri"/>
            </a:endParaRPr>
          </a:p>
          <a:p>
            <a:pPr marL="342900" indent="-342900" algn="just">
              <a:buFont typeface="Arial"/>
              <a:buChar char="•"/>
            </a:pPr>
            <a:r>
              <a:rPr lang="en-US" sz="2000" b="1">
                <a:ea typeface="+mn-lt"/>
                <a:cs typeface="+mn-lt"/>
              </a:rPr>
              <a:t>Fast</a:t>
            </a:r>
            <a:r>
              <a:rPr lang="en-US" sz="2000">
                <a:ea typeface="+mn-lt"/>
                <a:cs typeface="+mn-lt"/>
              </a:rPr>
              <a:t> </a:t>
            </a:r>
          </a:p>
          <a:p>
            <a:pPr marL="342900" indent="-342900" algn="just">
              <a:buFont typeface="Arial"/>
              <a:buChar char="•"/>
            </a:pPr>
            <a:endParaRPr lang="en-US" sz="2000">
              <a:latin typeface="Calibri"/>
              <a:cs typeface="Calibri"/>
            </a:endParaRPr>
          </a:p>
          <a:p>
            <a:pPr marL="342900" indent="-342900" algn="just">
              <a:buFont typeface="Arial"/>
              <a:buChar char="•"/>
            </a:pPr>
            <a:r>
              <a:rPr lang="en-US" sz="2000" b="1">
                <a:latin typeface="Calibri"/>
                <a:cs typeface="Calibri"/>
              </a:rPr>
              <a:t>Reproducible</a:t>
            </a:r>
          </a:p>
          <a:p>
            <a:pPr marL="342900" indent="-342900" algn="just">
              <a:buFont typeface="Arial"/>
              <a:buChar char="•"/>
            </a:pPr>
            <a:endParaRPr lang="en-US" sz="2000" b="1">
              <a:ea typeface="+mn-lt"/>
              <a:cs typeface="+mn-lt"/>
            </a:endParaRPr>
          </a:p>
          <a:p>
            <a:pPr marL="342900" indent="-342900" algn="just">
              <a:buFont typeface="Arial"/>
              <a:buChar char="•"/>
            </a:pPr>
            <a:r>
              <a:rPr lang="en-US" sz="2000" b="1">
                <a:ea typeface="+mn-lt"/>
                <a:cs typeface="+mn-lt"/>
              </a:rPr>
              <a:t>Daemonless</a:t>
            </a:r>
            <a:endParaRPr lang="en-US" sz="2000" b="1">
              <a:latin typeface="Calibri"/>
              <a:cs typeface="Calibri"/>
            </a:endParaRPr>
          </a:p>
          <a:p>
            <a:pPr marL="342900" indent="-342900" algn="just">
              <a:buFont typeface="Arial"/>
              <a:buChar char="•"/>
            </a:pPr>
            <a:endParaRPr lang="en-US" sz="2000">
              <a:latin typeface="Calibri"/>
              <a:cs typeface="Calibri"/>
            </a:endParaRPr>
          </a:p>
          <a:p>
            <a:pPr algn="just">
              <a:buFont typeface="Arial"/>
              <a:buChar char="•"/>
            </a:pPr>
            <a:endParaRPr lang="en-US" sz="2000" b="1">
              <a:latin typeface="Biome"/>
              <a:cs typeface="Calibri"/>
            </a:endParaRPr>
          </a:p>
        </p:txBody>
      </p:sp>
      <p:pic>
        <p:nvPicPr>
          <p:cNvPr id="2" name="Picture 4" descr="A picture containing shape&#10;&#10;Description automatically generated">
            <a:extLst>
              <a:ext uri="{FF2B5EF4-FFF2-40B4-BE49-F238E27FC236}">
                <a16:creationId xmlns:a16="http://schemas.microsoft.com/office/drawing/2014/main" id="{1FE6F782-5854-4C30-9028-C17128091AAD}"/>
              </a:ext>
            </a:extLst>
          </p:cNvPr>
          <p:cNvPicPr>
            <a:picLocks noChangeAspect="1"/>
          </p:cNvPicPr>
          <p:nvPr/>
        </p:nvPicPr>
        <p:blipFill>
          <a:blip r:embed="rId4"/>
          <a:stretch>
            <a:fillRect/>
          </a:stretch>
        </p:blipFill>
        <p:spPr>
          <a:xfrm>
            <a:off x="454326" y="3429791"/>
            <a:ext cx="5187350" cy="2758868"/>
          </a:xfrm>
          <a:prstGeom prst="rect">
            <a:avLst/>
          </a:prstGeom>
        </p:spPr>
      </p:pic>
    </p:spTree>
    <p:extLst>
      <p:ext uri="{BB962C8B-B14F-4D97-AF65-F5344CB8AC3E}">
        <p14:creationId xmlns:p14="http://schemas.microsoft.com/office/powerpoint/2010/main" val="2769632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F013944-01FA-4B91-A019-CF3111B5528E}"/>
              </a:ext>
            </a:extLst>
          </p:cNvPr>
          <p:cNvSpPr txBox="1"/>
          <p:nvPr/>
        </p:nvSpPr>
        <p:spPr>
          <a:xfrm>
            <a:off x="215338" y="381885"/>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latin typeface="Biome"/>
                <a:ea typeface="+mj-ea"/>
                <a:cs typeface="Biome"/>
              </a:rPr>
              <a:t>Demo docker</a:t>
            </a:r>
            <a:endParaRPr lang="en-US" sz="3200" kern="1200">
              <a:latin typeface="Biome"/>
              <a:ea typeface="+mj-ea"/>
              <a:cs typeface="Biome"/>
            </a:endParaRPr>
          </a:p>
        </p:txBody>
      </p:sp>
      <p:pic>
        <p:nvPicPr>
          <p:cNvPr id="5" name="Picture 5">
            <a:hlinkClick r:id="" action="ppaction://media"/>
            <a:extLst>
              <a:ext uri="{FF2B5EF4-FFF2-40B4-BE49-F238E27FC236}">
                <a16:creationId xmlns:a16="http://schemas.microsoft.com/office/drawing/2014/main" id="{2C021346-4337-4D4A-8E52-91DC012C4044}"/>
              </a:ext>
            </a:extLst>
          </p:cNvPr>
          <p:cNvPicPr>
            <a:picLocks noRot="1" noChangeAspect="1"/>
          </p:cNvPicPr>
          <p:nvPr>
            <a:videoFile r:link="rId1"/>
          </p:nvPr>
        </p:nvPicPr>
        <p:blipFill>
          <a:blip r:embed="rId3"/>
          <a:stretch>
            <a:fillRect/>
          </a:stretch>
        </p:blipFill>
        <p:spPr>
          <a:xfrm>
            <a:off x="534537" y="1108170"/>
            <a:ext cx="10224447" cy="5653869"/>
          </a:xfrm>
          <a:prstGeom prst="rect">
            <a:avLst/>
          </a:prstGeom>
        </p:spPr>
      </p:pic>
    </p:spTree>
    <p:extLst>
      <p:ext uri="{BB962C8B-B14F-4D97-AF65-F5344CB8AC3E}">
        <p14:creationId xmlns:p14="http://schemas.microsoft.com/office/powerpoint/2010/main" val="2516023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descr="Diagram, engineering drawing&#10;&#10;Description automatically generated">
            <a:extLst>
              <a:ext uri="{FF2B5EF4-FFF2-40B4-BE49-F238E27FC236}">
                <a16:creationId xmlns:a16="http://schemas.microsoft.com/office/drawing/2014/main" id="{764DA1FC-E03D-4854-944F-EC7DD310D0CC}"/>
              </a:ext>
            </a:extLst>
          </p:cNvPr>
          <p:cNvPicPr>
            <a:picLocks noChangeAspect="1"/>
          </p:cNvPicPr>
          <p:nvPr/>
        </p:nvPicPr>
        <p:blipFill>
          <a:blip r:embed="rId2"/>
          <a:stretch>
            <a:fillRect/>
          </a:stretch>
        </p:blipFill>
        <p:spPr>
          <a:xfrm>
            <a:off x="-2209" y="-4607"/>
            <a:ext cx="6100418" cy="6867212"/>
          </a:xfrm>
          <a:prstGeom prst="rect">
            <a:avLst/>
          </a:prstGeom>
        </p:spPr>
      </p:pic>
      <p:sp>
        <p:nvSpPr>
          <p:cNvPr id="9" name="Rectangle 8"/>
          <p:cNvSpPr/>
          <p:nvPr/>
        </p:nvSpPr>
        <p:spPr>
          <a:xfrm>
            <a:off x="7160990" y="1652446"/>
            <a:ext cx="4204988" cy="4573047"/>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pPr>
              <a:lnSpc>
                <a:spcPts val="1930"/>
              </a:lnSpc>
            </a:pPr>
            <a:r>
              <a:rPr lang="en-US" sz="2000">
                <a:latin typeface="Biome"/>
                <a:cs typeface="Arial"/>
              </a:rPr>
              <a:t>We use Helm to quickly deploy the changes to the application:</a:t>
            </a:r>
          </a:p>
          <a:p>
            <a:pPr>
              <a:lnSpc>
                <a:spcPts val="1930"/>
              </a:lnSpc>
            </a:pPr>
            <a:endParaRPr lang="en-US" sz="2000">
              <a:latin typeface="Biome"/>
              <a:ea typeface="+mn-lt"/>
              <a:cs typeface="Arial"/>
            </a:endParaRPr>
          </a:p>
          <a:p>
            <a:pPr marL="171450" indent="-171450">
              <a:buFont typeface="Arial,Sans-Serif"/>
              <a:buChar char="•"/>
            </a:pPr>
            <a:r>
              <a:rPr lang="en-US" sz="2000">
                <a:latin typeface="Biome"/>
                <a:ea typeface="+mn-lt"/>
                <a:cs typeface="+mn-lt"/>
              </a:rPr>
              <a:t>Helm helps combine multiple Kubernetes manifests (</a:t>
            </a:r>
            <a:r>
              <a:rPr lang="en-US" sz="2000" err="1">
                <a:latin typeface="Biome"/>
                <a:ea typeface="+mn-lt"/>
                <a:cs typeface="+mn-lt"/>
              </a:rPr>
              <a:t>yaml</a:t>
            </a:r>
            <a:r>
              <a:rPr lang="en-US" sz="2000">
                <a:latin typeface="Biome"/>
                <a:ea typeface="+mn-lt"/>
                <a:cs typeface="+mn-lt"/>
              </a:rPr>
              <a:t>) into a single unit called Helm Charts</a:t>
            </a:r>
          </a:p>
          <a:p>
            <a:pPr marL="171450" indent="-171450">
              <a:buFont typeface="Arial,Sans-Serif"/>
              <a:buChar char="•"/>
            </a:pPr>
            <a:endParaRPr lang="en-US" sz="2000">
              <a:latin typeface="Biome"/>
              <a:ea typeface="+mn-lt"/>
              <a:cs typeface="+mn-lt"/>
            </a:endParaRPr>
          </a:p>
          <a:p>
            <a:pPr marL="171450" indent="-171450">
              <a:buFont typeface="Arial,Sans-Serif"/>
              <a:buChar char="•"/>
            </a:pPr>
            <a:r>
              <a:rPr lang="en-US" sz="2000">
                <a:latin typeface="Biome"/>
                <a:ea typeface="+mn-lt"/>
                <a:cs typeface="+mn-lt"/>
              </a:rPr>
              <a:t>Helm gives the ability to customize application configurations during deployment</a:t>
            </a:r>
          </a:p>
          <a:p>
            <a:pPr marL="171450" indent="-171450">
              <a:buFont typeface="Arial,Sans-Serif"/>
              <a:buChar char="•"/>
            </a:pPr>
            <a:endParaRPr lang="en-US" sz="2000">
              <a:ea typeface="+mn-lt"/>
              <a:cs typeface="+mn-lt"/>
            </a:endParaRPr>
          </a:p>
          <a:p>
            <a:pPr marL="171450" indent="-171450">
              <a:buFont typeface="Arial"/>
              <a:buChar char="•"/>
            </a:pPr>
            <a:endParaRPr lang="en-US" sz="1200">
              <a:cs typeface="Calibri"/>
            </a:endParaRPr>
          </a:p>
          <a:p>
            <a:pPr>
              <a:lnSpc>
                <a:spcPts val="1930"/>
              </a:lnSpc>
            </a:pPr>
            <a:br>
              <a:rPr lang="en-US"/>
            </a:br>
            <a:endParaRPr lang="en-US"/>
          </a:p>
        </p:txBody>
      </p:sp>
      <p:pic>
        <p:nvPicPr>
          <p:cNvPr id="10"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11" name="Rectangle 10"/>
          <p:cNvSpPr/>
          <p:nvPr/>
        </p:nvSpPr>
        <p:spPr>
          <a:xfrm>
            <a:off x="241299" y="2841427"/>
            <a:ext cx="5856859"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12" name="Rectangle 11"/>
          <p:cNvSpPr/>
          <p:nvPr/>
        </p:nvSpPr>
        <p:spPr>
          <a:xfrm>
            <a:off x="1539670" y="3197128"/>
            <a:ext cx="3006032"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Arial"/>
              </a:rPr>
              <a:t>Helm</a:t>
            </a:r>
            <a:endParaRPr lang="en-US">
              <a:solidFill>
                <a:schemeClr val="bg1"/>
              </a:solidFill>
              <a:latin typeface="Biome"/>
              <a:cs typeface="Biome"/>
            </a:endParaRPr>
          </a:p>
        </p:txBody>
      </p:sp>
      <p:sp>
        <p:nvSpPr>
          <p:cNvPr id="4" name="Rectangle 3">
            <a:extLst>
              <a:ext uri="{FF2B5EF4-FFF2-40B4-BE49-F238E27FC236}">
                <a16:creationId xmlns:a16="http://schemas.microsoft.com/office/drawing/2014/main" id="{9B43D976-C46D-4BBC-A659-661219D1FDCF}"/>
              </a:ext>
            </a:extLst>
          </p:cNvPr>
          <p:cNvSpPr/>
          <p:nvPr/>
        </p:nvSpPr>
        <p:spPr>
          <a:xfrm>
            <a:off x="1534" y="0"/>
            <a:ext cx="2865359"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Tree>
    <p:extLst>
      <p:ext uri="{BB962C8B-B14F-4D97-AF65-F5344CB8AC3E}">
        <p14:creationId xmlns:p14="http://schemas.microsoft.com/office/powerpoint/2010/main" val="17732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a:hlinkClick r:id="" action="ppaction://media"/>
            <a:extLst>
              <a:ext uri="{FF2B5EF4-FFF2-40B4-BE49-F238E27FC236}">
                <a16:creationId xmlns:a16="http://schemas.microsoft.com/office/drawing/2014/main" id="{E835787A-7A77-45F6-948E-8ED35067B277}"/>
              </a:ext>
            </a:extLst>
          </p:cNvPr>
          <p:cNvPicPr>
            <a:picLocks noGrp="1" noRot="1" noChangeAspect="1"/>
          </p:cNvPicPr>
          <p:nvPr>
            <p:ph idx="1"/>
            <a:videoFile r:link="rId1"/>
          </p:nvPr>
        </p:nvPicPr>
        <p:blipFill>
          <a:blip r:embed="rId3"/>
          <a:stretch>
            <a:fillRect/>
          </a:stretch>
        </p:blipFill>
        <p:spPr>
          <a:xfrm>
            <a:off x="545911" y="1007317"/>
            <a:ext cx="11020567" cy="5817358"/>
          </a:xfrm>
        </p:spPr>
      </p:pic>
      <p:sp>
        <p:nvSpPr>
          <p:cNvPr id="13" name="TextBox 12">
            <a:extLst>
              <a:ext uri="{FF2B5EF4-FFF2-40B4-BE49-F238E27FC236}">
                <a16:creationId xmlns:a16="http://schemas.microsoft.com/office/drawing/2014/main" id="{5F013944-01FA-4B91-A019-CF3111B5528E}"/>
              </a:ext>
            </a:extLst>
          </p:cNvPr>
          <p:cNvSpPr txBox="1"/>
          <p:nvPr/>
        </p:nvSpPr>
        <p:spPr>
          <a:xfrm>
            <a:off x="215338" y="381885"/>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latin typeface="Biome"/>
                <a:ea typeface="+mj-ea"/>
                <a:cs typeface="Biome"/>
              </a:rPr>
              <a:t>Demo helm</a:t>
            </a:r>
            <a:endParaRPr lang="en-US" sz="3200" kern="1200">
              <a:latin typeface="Biome"/>
              <a:ea typeface="+mj-ea"/>
              <a:cs typeface="Biome"/>
            </a:endParaRPr>
          </a:p>
        </p:txBody>
      </p:sp>
    </p:spTree>
    <p:extLst>
      <p:ext uri="{BB962C8B-B14F-4D97-AF65-F5344CB8AC3E}">
        <p14:creationId xmlns:p14="http://schemas.microsoft.com/office/powerpoint/2010/main" val="22401085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641A30DC-CC15-4798-86B2-E54F299CD5D2}"/>
              </a:ext>
            </a:extLst>
          </p:cNvPr>
          <p:cNvPicPr>
            <a:picLocks noChangeAspect="1"/>
          </p:cNvPicPr>
          <p:nvPr/>
        </p:nvPicPr>
        <p:blipFill>
          <a:blip r:embed="rId2"/>
          <a:stretch>
            <a:fillRect/>
          </a:stretch>
        </p:blipFill>
        <p:spPr>
          <a:xfrm>
            <a:off x="-2209" y="1498"/>
            <a:ext cx="6100416" cy="6855004"/>
          </a:xfrm>
          <a:prstGeom prst="rect">
            <a:avLst/>
          </a:prstGeom>
        </p:spPr>
      </p:pic>
      <p:sp>
        <p:nvSpPr>
          <p:cNvPr id="9" name="Rectangle 8"/>
          <p:cNvSpPr/>
          <p:nvPr/>
        </p:nvSpPr>
        <p:spPr>
          <a:xfrm>
            <a:off x="7160990" y="1270396"/>
            <a:ext cx="4260205" cy="5304016"/>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pPr marL="342900" indent="-342900">
              <a:lnSpc>
                <a:spcPts val="1930"/>
              </a:lnSpc>
              <a:buFont typeface="Arial"/>
              <a:buChar char="•"/>
            </a:pPr>
            <a:r>
              <a:rPr lang="en-US" sz="2000">
                <a:latin typeface="Biome"/>
                <a:ea typeface="+mn-lt"/>
                <a:cs typeface="+mn-lt"/>
              </a:rPr>
              <a:t>Azure Kubernetes Service is a managed container orchestration service based on the open-source Kubernetes system</a:t>
            </a:r>
            <a:endParaRPr lang="en-US">
              <a:latin typeface="Biome"/>
              <a:cs typeface="Biome"/>
            </a:endParaRPr>
          </a:p>
          <a:p>
            <a:pPr marL="342900" indent="-342900">
              <a:lnSpc>
                <a:spcPts val="1930"/>
              </a:lnSpc>
              <a:buFont typeface="Arial"/>
              <a:buChar char="•"/>
            </a:pPr>
            <a:endParaRPr lang="en-US" sz="2000">
              <a:latin typeface="Biome"/>
              <a:ea typeface="+mn-lt"/>
              <a:cs typeface="Arial"/>
            </a:endParaRPr>
          </a:p>
          <a:p>
            <a:pPr marL="342900" indent="-342900">
              <a:buFont typeface="Arial"/>
              <a:buChar char="•"/>
            </a:pPr>
            <a:r>
              <a:rPr lang="en-US" sz="2000">
                <a:latin typeface="Biome"/>
                <a:ea typeface="+mn-lt"/>
                <a:cs typeface="+mn-lt"/>
              </a:rPr>
              <a:t>An organization can use AKS to handle critical functionality such as deploying, scaling and managing Docker containers and container-based applications</a:t>
            </a:r>
            <a:endParaRPr lang="en-US">
              <a:latin typeface="Biome"/>
              <a:ea typeface="+mn-lt"/>
              <a:cs typeface="+mn-lt"/>
            </a:endParaRPr>
          </a:p>
          <a:p>
            <a:pPr marL="171450" indent="-171450">
              <a:buFont typeface="Arial,Sans-Serif"/>
              <a:buChar char="•"/>
            </a:pPr>
            <a:endParaRPr lang="en-US" sz="2000">
              <a:ea typeface="+mn-lt"/>
              <a:cs typeface="+mn-lt"/>
            </a:endParaRPr>
          </a:p>
          <a:p>
            <a:pPr marL="171450" indent="-171450">
              <a:buFont typeface="Arial,Sans-Serif"/>
              <a:buChar char="•"/>
            </a:pPr>
            <a:endParaRPr lang="en-US" sz="2000">
              <a:ea typeface="+mn-lt"/>
              <a:cs typeface="+mn-lt"/>
            </a:endParaRPr>
          </a:p>
          <a:p>
            <a:pPr marL="171450" indent="-171450">
              <a:buFont typeface="Arial,Sans-Serif"/>
              <a:buChar char="•"/>
            </a:pPr>
            <a:endParaRPr lang="en-US" sz="2000">
              <a:ea typeface="+mn-lt"/>
              <a:cs typeface="+mn-lt"/>
            </a:endParaRPr>
          </a:p>
          <a:p>
            <a:pPr marL="171450" indent="-171450">
              <a:buFont typeface="Arial"/>
              <a:buChar char="•"/>
            </a:pPr>
            <a:endParaRPr lang="en-US" sz="1200">
              <a:cs typeface="Calibri"/>
            </a:endParaRPr>
          </a:p>
          <a:p>
            <a:pPr>
              <a:lnSpc>
                <a:spcPts val="1930"/>
              </a:lnSpc>
            </a:pPr>
            <a:br>
              <a:rPr lang="en-US"/>
            </a:br>
            <a:endParaRPr lang="en-US"/>
          </a:p>
        </p:txBody>
      </p:sp>
      <p:pic>
        <p:nvPicPr>
          <p:cNvPr id="10"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11" name="Rectangle 10"/>
          <p:cNvSpPr/>
          <p:nvPr/>
        </p:nvSpPr>
        <p:spPr>
          <a:xfrm>
            <a:off x="240969" y="2827746"/>
            <a:ext cx="5856859"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12" name="Rectangle 11"/>
          <p:cNvSpPr/>
          <p:nvPr/>
        </p:nvSpPr>
        <p:spPr>
          <a:xfrm>
            <a:off x="1749497" y="3296519"/>
            <a:ext cx="3006032"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Arial"/>
              </a:rPr>
              <a:t>Azure Kubernetes Service (AKS)</a:t>
            </a:r>
          </a:p>
        </p:txBody>
      </p:sp>
      <p:sp>
        <p:nvSpPr>
          <p:cNvPr id="4" name="Rectangle 3">
            <a:extLst>
              <a:ext uri="{FF2B5EF4-FFF2-40B4-BE49-F238E27FC236}">
                <a16:creationId xmlns:a16="http://schemas.microsoft.com/office/drawing/2014/main" id="{9B43D976-C46D-4BBC-A659-661219D1FDCF}"/>
              </a:ext>
            </a:extLst>
          </p:cNvPr>
          <p:cNvSpPr/>
          <p:nvPr/>
        </p:nvSpPr>
        <p:spPr>
          <a:xfrm>
            <a:off x="1534" y="0"/>
            <a:ext cx="2865359"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Tree>
    <p:extLst>
      <p:ext uri="{BB962C8B-B14F-4D97-AF65-F5344CB8AC3E}">
        <p14:creationId xmlns:p14="http://schemas.microsoft.com/office/powerpoint/2010/main" val="41591104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F013944-01FA-4B91-A019-CF3111B5528E}"/>
              </a:ext>
            </a:extLst>
          </p:cNvPr>
          <p:cNvSpPr txBox="1"/>
          <p:nvPr/>
        </p:nvSpPr>
        <p:spPr>
          <a:xfrm>
            <a:off x="215338" y="381885"/>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latin typeface="Biome"/>
                <a:ea typeface="+mj-ea"/>
                <a:cs typeface="Biome"/>
              </a:rPr>
              <a:t>Demo AKS</a:t>
            </a:r>
            <a:endParaRPr lang="en-US" sz="3200" kern="1200">
              <a:latin typeface="Biome"/>
              <a:ea typeface="+mj-ea"/>
              <a:cs typeface="Biome"/>
            </a:endParaRPr>
          </a:p>
        </p:txBody>
      </p:sp>
      <p:pic>
        <p:nvPicPr>
          <p:cNvPr id="2" name="Picture 2">
            <a:hlinkClick r:id="" action="ppaction://media"/>
            <a:extLst>
              <a:ext uri="{FF2B5EF4-FFF2-40B4-BE49-F238E27FC236}">
                <a16:creationId xmlns:a16="http://schemas.microsoft.com/office/drawing/2014/main" id="{E21751C1-9033-4B8F-88BD-6F30B2401C35}"/>
              </a:ext>
            </a:extLst>
          </p:cNvPr>
          <p:cNvPicPr>
            <a:picLocks noRot="1" noChangeAspect="1"/>
          </p:cNvPicPr>
          <p:nvPr>
            <a:videoFile r:link="rId1"/>
          </p:nvPr>
        </p:nvPicPr>
        <p:blipFill>
          <a:blip r:embed="rId3"/>
          <a:stretch>
            <a:fillRect/>
          </a:stretch>
        </p:blipFill>
        <p:spPr>
          <a:xfrm>
            <a:off x="648270" y="1017185"/>
            <a:ext cx="10338178" cy="5733480"/>
          </a:xfrm>
          <a:prstGeom prst="rect">
            <a:avLst/>
          </a:prstGeom>
        </p:spPr>
      </p:pic>
    </p:spTree>
    <p:extLst>
      <p:ext uri="{BB962C8B-B14F-4D97-AF65-F5344CB8AC3E}">
        <p14:creationId xmlns:p14="http://schemas.microsoft.com/office/powerpoint/2010/main" val="1897097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descr="Shape, arrow&#10;&#10;Description automatically generated">
            <a:extLst>
              <a:ext uri="{FF2B5EF4-FFF2-40B4-BE49-F238E27FC236}">
                <a16:creationId xmlns:a16="http://schemas.microsoft.com/office/drawing/2014/main" id="{BB8D17E0-CA3A-42EE-883D-542365289DDA}"/>
              </a:ext>
            </a:extLst>
          </p:cNvPr>
          <p:cNvPicPr>
            <a:picLocks noChangeAspect="1"/>
          </p:cNvPicPr>
          <p:nvPr/>
        </p:nvPicPr>
        <p:blipFill>
          <a:blip r:embed="rId2"/>
          <a:stretch>
            <a:fillRect/>
          </a:stretch>
        </p:blipFill>
        <p:spPr>
          <a:xfrm>
            <a:off x="-2209" y="-124"/>
            <a:ext cx="6100417" cy="6858249"/>
          </a:xfrm>
          <a:prstGeom prst="rect">
            <a:avLst/>
          </a:prstGeom>
        </p:spPr>
      </p:pic>
      <p:sp>
        <p:nvSpPr>
          <p:cNvPr id="9" name="Rectangle 8"/>
          <p:cNvSpPr/>
          <p:nvPr/>
        </p:nvSpPr>
        <p:spPr>
          <a:xfrm>
            <a:off x="7083686" y="1755047"/>
            <a:ext cx="4447944" cy="4765407"/>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pPr marL="342900" indent="-342900">
              <a:buFont typeface="Arial"/>
              <a:buChar char="•"/>
            </a:pPr>
            <a:r>
              <a:rPr lang="en-US" sz="2000">
                <a:latin typeface="Biome"/>
                <a:cs typeface="Arial"/>
              </a:rPr>
              <a:t>Vault </a:t>
            </a:r>
            <a:r>
              <a:rPr lang="en-US" sz="2000">
                <a:latin typeface="Biome"/>
                <a:ea typeface="+mn-lt"/>
                <a:cs typeface="+mn-lt"/>
              </a:rPr>
              <a:t>is a secrets management tool specifically designed to control access to sensitive credentials </a:t>
            </a:r>
            <a:endParaRPr lang="en-US">
              <a:latin typeface="Biome"/>
              <a:ea typeface="+mn-lt"/>
              <a:cs typeface="+mn-lt"/>
            </a:endParaRPr>
          </a:p>
          <a:p>
            <a:pPr marL="342900" indent="-342900">
              <a:buFont typeface="Arial"/>
              <a:buChar char="•"/>
            </a:pPr>
            <a:endParaRPr lang="en-US" sz="2000">
              <a:latin typeface="Biome"/>
              <a:cs typeface="Arial"/>
            </a:endParaRPr>
          </a:p>
          <a:p>
            <a:pPr marL="342900" indent="-342900">
              <a:buFont typeface="Arial"/>
              <a:buChar char="•"/>
            </a:pPr>
            <a:r>
              <a:rPr lang="en-US" sz="2000">
                <a:latin typeface="Biome"/>
                <a:ea typeface="+mn-lt"/>
                <a:cs typeface="+mn-lt"/>
              </a:rPr>
              <a:t>It can be used to store sensitive values and at the same time dynamically generate access for specific services/applications on lease</a:t>
            </a:r>
            <a:endParaRPr lang="en-US">
              <a:latin typeface="Biome"/>
              <a:cs typeface="Calibri" panose="020F0502020204030204"/>
            </a:endParaRPr>
          </a:p>
          <a:p>
            <a:pPr marL="171450" indent="-171450">
              <a:buFont typeface="Arial,Sans-Serif"/>
              <a:buChar char="•"/>
            </a:pPr>
            <a:endParaRPr lang="en-US" sz="2000">
              <a:ea typeface="+mn-lt"/>
              <a:cs typeface="+mn-lt"/>
            </a:endParaRPr>
          </a:p>
          <a:p>
            <a:pPr marL="171450" indent="-171450">
              <a:buFont typeface="Arial,Sans-Serif"/>
              <a:buChar char="•"/>
            </a:pPr>
            <a:endParaRPr lang="en-US" sz="2000">
              <a:ea typeface="+mn-lt"/>
              <a:cs typeface="+mn-lt"/>
            </a:endParaRPr>
          </a:p>
          <a:p>
            <a:pPr marL="171450" indent="-171450">
              <a:buFont typeface="Arial,Sans-Serif"/>
              <a:buChar char="•"/>
            </a:pPr>
            <a:endParaRPr lang="en-US" sz="2000">
              <a:ea typeface="+mn-lt"/>
              <a:cs typeface="+mn-lt"/>
            </a:endParaRPr>
          </a:p>
          <a:p>
            <a:pPr marL="171450" indent="-171450">
              <a:buFont typeface="Arial"/>
              <a:buChar char="•"/>
            </a:pPr>
            <a:endParaRPr lang="en-US" sz="1200">
              <a:cs typeface="Calibri"/>
            </a:endParaRPr>
          </a:p>
          <a:p>
            <a:pPr>
              <a:lnSpc>
                <a:spcPts val="1930"/>
              </a:lnSpc>
            </a:pPr>
            <a:br>
              <a:rPr lang="en-US"/>
            </a:br>
            <a:endParaRPr lang="en-US"/>
          </a:p>
        </p:txBody>
      </p:sp>
      <p:pic>
        <p:nvPicPr>
          <p:cNvPr id="10"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11" name="Rectangle 10"/>
          <p:cNvSpPr/>
          <p:nvPr/>
        </p:nvSpPr>
        <p:spPr>
          <a:xfrm>
            <a:off x="240969" y="2587841"/>
            <a:ext cx="5856859"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12" name="Rectangle 11"/>
          <p:cNvSpPr/>
          <p:nvPr/>
        </p:nvSpPr>
        <p:spPr>
          <a:xfrm>
            <a:off x="1583845" y="3616780"/>
            <a:ext cx="3006032"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Biome"/>
              </a:rPr>
              <a:t>Vault</a:t>
            </a:r>
            <a:endParaRPr lang="en-US">
              <a:latin typeface="Biome"/>
              <a:cs typeface="Biome"/>
            </a:endParaRPr>
          </a:p>
        </p:txBody>
      </p:sp>
      <p:sp>
        <p:nvSpPr>
          <p:cNvPr id="4" name="Rectangle 3">
            <a:extLst>
              <a:ext uri="{FF2B5EF4-FFF2-40B4-BE49-F238E27FC236}">
                <a16:creationId xmlns:a16="http://schemas.microsoft.com/office/drawing/2014/main" id="{9B43D976-C46D-4BBC-A659-661219D1FDCF}"/>
              </a:ext>
            </a:extLst>
          </p:cNvPr>
          <p:cNvSpPr/>
          <p:nvPr/>
        </p:nvSpPr>
        <p:spPr>
          <a:xfrm>
            <a:off x="1534" y="0"/>
            <a:ext cx="3867990"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Tree>
    <p:extLst>
      <p:ext uri="{BB962C8B-B14F-4D97-AF65-F5344CB8AC3E}">
        <p14:creationId xmlns:p14="http://schemas.microsoft.com/office/powerpoint/2010/main" val="1975653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F013944-01FA-4B91-A019-CF3111B5528E}"/>
              </a:ext>
            </a:extLst>
          </p:cNvPr>
          <p:cNvSpPr txBox="1"/>
          <p:nvPr/>
        </p:nvSpPr>
        <p:spPr>
          <a:xfrm>
            <a:off x="215338" y="381885"/>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latin typeface="Biome"/>
                <a:ea typeface="+mj-ea"/>
                <a:cs typeface="Biome"/>
              </a:rPr>
              <a:t>Demo vault</a:t>
            </a:r>
            <a:endParaRPr lang="en-US" sz="3200" kern="1200">
              <a:latin typeface="Biome"/>
              <a:ea typeface="+mj-ea"/>
              <a:cs typeface="Biome"/>
            </a:endParaRPr>
          </a:p>
        </p:txBody>
      </p:sp>
      <p:pic>
        <p:nvPicPr>
          <p:cNvPr id="2" name="Picture 2">
            <a:hlinkClick r:id="" action="ppaction://media"/>
            <a:extLst>
              <a:ext uri="{FF2B5EF4-FFF2-40B4-BE49-F238E27FC236}">
                <a16:creationId xmlns:a16="http://schemas.microsoft.com/office/drawing/2014/main" id="{BAFB81C6-5FD9-4515-A9BE-31C5DA689E40}"/>
              </a:ext>
            </a:extLst>
          </p:cNvPr>
          <p:cNvPicPr>
            <a:picLocks noRot="1" noChangeAspect="1"/>
          </p:cNvPicPr>
          <p:nvPr>
            <a:videoFile r:link="rId1"/>
          </p:nvPr>
        </p:nvPicPr>
        <p:blipFill>
          <a:blip r:embed="rId3"/>
          <a:stretch>
            <a:fillRect/>
          </a:stretch>
        </p:blipFill>
        <p:spPr>
          <a:xfrm>
            <a:off x="943971" y="1028558"/>
            <a:ext cx="10520148" cy="5710735"/>
          </a:xfrm>
          <a:prstGeom prst="rect">
            <a:avLst/>
          </a:prstGeom>
        </p:spPr>
      </p:pic>
    </p:spTree>
    <p:extLst>
      <p:ext uri="{BB962C8B-B14F-4D97-AF65-F5344CB8AC3E}">
        <p14:creationId xmlns:p14="http://schemas.microsoft.com/office/powerpoint/2010/main" val="3722077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A picture containing person, person, spectacles&#10;&#10;Description automatically generated">
            <a:extLst>
              <a:ext uri="{FF2B5EF4-FFF2-40B4-BE49-F238E27FC236}">
                <a16:creationId xmlns:a16="http://schemas.microsoft.com/office/drawing/2014/main" id="{392153F3-8D2D-459F-BBCC-459CC2D233C5}"/>
              </a:ext>
            </a:extLst>
          </p:cNvPr>
          <p:cNvPicPr>
            <a:picLocks noChangeAspect="1"/>
          </p:cNvPicPr>
          <p:nvPr/>
        </p:nvPicPr>
        <p:blipFill>
          <a:blip r:embed="rId2"/>
          <a:stretch>
            <a:fillRect/>
          </a:stretch>
        </p:blipFill>
        <p:spPr>
          <a:xfrm>
            <a:off x="-79513" y="-1371"/>
            <a:ext cx="6121878" cy="6858449"/>
          </a:xfrm>
          <a:prstGeom prst="rect">
            <a:avLst/>
          </a:prstGeom>
        </p:spPr>
      </p:pic>
      <p:sp>
        <p:nvSpPr>
          <p:cNvPr id="12" name="Rectangle 11">
            <a:extLst>
              <a:ext uri="{FF2B5EF4-FFF2-40B4-BE49-F238E27FC236}">
                <a16:creationId xmlns:a16="http://schemas.microsoft.com/office/drawing/2014/main" id="{18C6A2F3-2E37-4EAB-AC1D-39F59B2A4203}"/>
              </a:ext>
            </a:extLst>
          </p:cNvPr>
          <p:cNvSpPr/>
          <p:nvPr/>
        </p:nvSpPr>
        <p:spPr>
          <a:xfrm>
            <a:off x="-78078" y="0"/>
            <a:ext cx="1060894"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4" name="Rectangle 3"/>
          <p:cNvSpPr/>
          <p:nvPr/>
        </p:nvSpPr>
        <p:spPr>
          <a:xfrm>
            <a:off x="-375313" y="2387648"/>
            <a:ext cx="6415312"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1729017" y="2767594"/>
            <a:ext cx="2623163"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Arial"/>
              </a:rPr>
              <a:t>Content</a:t>
            </a:r>
            <a:endParaRPr lang="en-US" sz="2900">
              <a:solidFill>
                <a:schemeClr val="bg1"/>
              </a:solidFill>
              <a:latin typeface="Biome"/>
              <a:cs typeface="Arial" panose="020B0604020202020204" pitchFamily="34" charset="0"/>
            </a:endParaRPr>
          </a:p>
        </p:txBody>
      </p:sp>
      <p:sp>
        <p:nvSpPr>
          <p:cNvPr id="39" name="Rectangle 38"/>
          <p:cNvSpPr/>
          <p:nvPr/>
        </p:nvSpPr>
        <p:spPr>
          <a:xfrm>
            <a:off x="7078636" y="1767046"/>
            <a:ext cx="2983599" cy="1131433"/>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p:txBody>
      </p:sp>
      <p:pic>
        <p:nvPicPr>
          <p:cNvPr id="47"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9" name="TextBox 8">
            <a:extLst>
              <a:ext uri="{FF2B5EF4-FFF2-40B4-BE49-F238E27FC236}">
                <a16:creationId xmlns:a16="http://schemas.microsoft.com/office/drawing/2014/main" id="{29C26A05-8A33-434A-B514-921A680FE50A}"/>
              </a:ext>
            </a:extLst>
          </p:cNvPr>
          <p:cNvSpPr txBox="1"/>
          <p:nvPr/>
        </p:nvSpPr>
        <p:spPr>
          <a:xfrm>
            <a:off x="6745726" y="599089"/>
            <a:ext cx="4178423" cy="65556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q"/>
            </a:pPr>
            <a:r>
              <a:rPr lang="en-US" sz="2400">
                <a:latin typeface="Biome"/>
                <a:cs typeface="Calibri"/>
              </a:rPr>
              <a:t>Piggy Metrics app</a:t>
            </a:r>
          </a:p>
          <a:p>
            <a:pPr marL="342900" indent="-342900">
              <a:buFont typeface="Wingdings"/>
              <a:buChar char="q"/>
            </a:pPr>
            <a:endParaRPr lang="en-US" sz="2400">
              <a:latin typeface="Biome"/>
              <a:cs typeface="Calibri"/>
            </a:endParaRPr>
          </a:p>
          <a:p>
            <a:pPr marL="342900" indent="-342900">
              <a:buFont typeface="Wingdings"/>
              <a:buChar char="q"/>
            </a:pPr>
            <a:r>
              <a:rPr lang="en-US" sz="2400">
                <a:latin typeface="Biome"/>
                <a:cs typeface="Calibri"/>
              </a:rPr>
              <a:t>Why DevOps? </a:t>
            </a:r>
            <a:endParaRPr lang="en-US">
              <a:latin typeface="Biome"/>
              <a:cs typeface="Biome"/>
            </a:endParaRPr>
          </a:p>
          <a:p>
            <a:pPr marL="342900" indent="-342900">
              <a:buFont typeface="Wingdings"/>
              <a:buChar char="q"/>
            </a:pPr>
            <a:endParaRPr lang="en-US" sz="2400">
              <a:latin typeface="Biome"/>
              <a:cs typeface="Calibri"/>
            </a:endParaRPr>
          </a:p>
          <a:p>
            <a:pPr marL="342900" indent="-342900">
              <a:buFont typeface="Wingdings"/>
              <a:buChar char="q"/>
            </a:pPr>
            <a:r>
              <a:rPr lang="en-US" sz="2400">
                <a:latin typeface="Biome"/>
                <a:cs typeface="Calibri"/>
              </a:rPr>
              <a:t>DevOps strategy</a:t>
            </a:r>
          </a:p>
          <a:p>
            <a:pPr marL="342900" indent="-342900">
              <a:buFont typeface="Wingdings"/>
              <a:buChar char="q"/>
            </a:pPr>
            <a:endParaRPr lang="en-US" sz="2400">
              <a:latin typeface="Biome"/>
              <a:cs typeface="Calibri"/>
            </a:endParaRPr>
          </a:p>
          <a:p>
            <a:pPr marL="342900" indent="-342900">
              <a:buFont typeface="Wingdings"/>
              <a:buChar char="q"/>
            </a:pPr>
            <a:r>
              <a:rPr lang="en-US" sz="2400">
                <a:latin typeface="Biome"/>
                <a:cs typeface="Calibri"/>
              </a:rPr>
              <a:t>Tools &amp; demos</a:t>
            </a:r>
          </a:p>
          <a:p>
            <a:pPr marL="342900" indent="-342900">
              <a:buFont typeface="Wingdings"/>
              <a:buChar char="q"/>
            </a:pPr>
            <a:endParaRPr lang="en-US" sz="2400">
              <a:latin typeface="Biome"/>
              <a:cs typeface="Calibri"/>
            </a:endParaRPr>
          </a:p>
          <a:p>
            <a:pPr marL="342900" indent="-342900">
              <a:buFont typeface="Wingdings"/>
              <a:buChar char="q"/>
            </a:pPr>
            <a:r>
              <a:rPr lang="en-US" sz="2400">
                <a:latin typeface="Biome"/>
                <a:cs typeface="Calibri"/>
              </a:rPr>
              <a:t>CI/CD</a:t>
            </a:r>
          </a:p>
          <a:p>
            <a:pPr marL="342900" indent="-342900">
              <a:buFont typeface="Wingdings"/>
              <a:buChar char="q"/>
            </a:pPr>
            <a:endParaRPr lang="en-US" sz="2400">
              <a:latin typeface="Biome"/>
              <a:cs typeface="Calibri"/>
            </a:endParaRPr>
          </a:p>
          <a:p>
            <a:pPr marL="342900" indent="-342900">
              <a:buFont typeface="Wingdings"/>
              <a:buChar char="q"/>
            </a:pPr>
            <a:r>
              <a:rPr lang="en-US" sz="2400">
                <a:latin typeface="Biome"/>
                <a:cs typeface="Calibri"/>
              </a:rPr>
              <a:t>Branching strategy</a:t>
            </a:r>
          </a:p>
          <a:p>
            <a:pPr marL="342900" indent="-342900">
              <a:buFont typeface="Wingdings"/>
              <a:buChar char="q"/>
            </a:pPr>
            <a:endParaRPr lang="en-US" sz="2400">
              <a:latin typeface="Biome"/>
              <a:cs typeface="Calibri"/>
            </a:endParaRPr>
          </a:p>
          <a:p>
            <a:pPr marL="342900" indent="-342900">
              <a:buFont typeface="Wingdings"/>
              <a:buChar char="q"/>
            </a:pPr>
            <a:r>
              <a:rPr lang="en-US" sz="2400">
                <a:latin typeface="Biome"/>
                <a:cs typeface="Calibri"/>
              </a:rPr>
              <a:t>Pipeline demo</a:t>
            </a:r>
          </a:p>
          <a:p>
            <a:pPr marL="342900" indent="-342900">
              <a:buFont typeface="Wingdings"/>
              <a:buChar char="q"/>
            </a:pPr>
            <a:endParaRPr lang="en-US" sz="2400">
              <a:latin typeface="Biome"/>
              <a:cs typeface="Calibri"/>
            </a:endParaRPr>
          </a:p>
          <a:p>
            <a:pPr marL="342900" indent="-342900">
              <a:buFont typeface="Wingdings"/>
              <a:buChar char="q"/>
            </a:pPr>
            <a:r>
              <a:rPr lang="en-US" sz="2400">
                <a:latin typeface="Biome"/>
                <a:cs typeface="Calibri"/>
              </a:rPr>
              <a:t>QA</a:t>
            </a:r>
          </a:p>
          <a:p>
            <a:endParaRPr lang="en-US" sz="2000">
              <a:cs typeface="Calibri"/>
            </a:endParaRPr>
          </a:p>
          <a:p>
            <a:endParaRPr lang="en-US" sz="2000">
              <a:cs typeface="Calibri"/>
            </a:endParaRPr>
          </a:p>
          <a:p>
            <a:endParaRPr lang="en-US" sz="2000">
              <a:cs typeface="Calibri"/>
            </a:endParaRPr>
          </a:p>
        </p:txBody>
      </p:sp>
    </p:spTree>
    <p:extLst>
      <p:ext uri="{BB962C8B-B14F-4D97-AF65-F5344CB8AC3E}">
        <p14:creationId xmlns:p14="http://schemas.microsoft.com/office/powerpoint/2010/main" val="19658944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Blue painted factory">
            <a:extLst>
              <a:ext uri="{FF2B5EF4-FFF2-40B4-BE49-F238E27FC236}">
                <a16:creationId xmlns:a16="http://schemas.microsoft.com/office/drawing/2014/main" id="{392153F3-8D2D-459F-BBCC-459CC2D233C5}"/>
              </a:ext>
            </a:extLst>
          </p:cNvPr>
          <p:cNvPicPr>
            <a:picLocks noChangeAspect="1"/>
          </p:cNvPicPr>
          <p:nvPr/>
        </p:nvPicPr>
        <p:blipFill rotWithShape="1">
          <a:blip r:embed="rId2"/>
          <a:srcRect l="7056" r="32834" b="-210"/>
          <a:stretch/>
        </p:blipFill>
        <p:spPr>
          <a:xfrm>
            <a:off x="-93457" y="3567"/>
            <a:ext cx="6134207" cy="6856085"/>
          </a:xfrm>
          <a:prstGeom prst="rect">
            <a:avLst/>
          </a:prstGeom>
        </p:spPr>
      </p:pic>
      <p:sp>
        <p:nvSpPr>
          <p:cNvPr id="12" name="Rectangle 11">
            <a:extLst>
              <a:ext uri="{FF2B5EF4-FFF2-40B4-BE49-F238E27FC236}">
                <a16:creationId xmlns:a16="http://schemas.microsoft.com/office/drawing/2014/main" id="{18C6A2F3-2E37-4EAB-AC1D-39F59B2A4203}"/>
              </a:ext>
            </a:extLst>
          </p:cNvPr>
          <p:cNvSpPr/>
          <p:nvPr/>
        </p:nvSpPr>
        <p:spPr>
          <a:xfrm>
            <a:off x="-78078" y="0"/>
            <a:ext cx="1060894"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4" name="Rectangle 3"/>
          <p:cNvSpPr/>
          <p:nvPr/>
        </p:nvSpPr>
        <p:spPr>
          <a:xfrm>
            <a:off x="-360936" y="2909644"/>
            <a:ext cx="6415312"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1668403" y="3203326"/>
            <a:ext cx="2623163"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Arial"/>
              </a:rPr>
              <a:t>CI/CD pipeline using github actions</a:t>
            </a:r>
            <a:endParaRPr lang="en-US" sz="2900">
              <a:solidFill>
                <a:schemeClr val="bg1"/>
              </a:solidFill>
              <a:latin typeface="Biome"/>
              <a:cs typeface="Arial" panose="020B0604020202020204" pitchFamily="34" charset="0"/>
            </a:endParaRPr>
          </a:p>
        </p:txBody>
      </p:sp>
      <p:sp>
        <p:nvSpPr>
          <p:cNvPr id="39" name="Rectangle 38"/>
          <p:cNvSpPr/>
          <p:nvPr/>
        </p:nvSpPr>
        <p:spPr>
          <a:xfrm>
            <a:off x="7078636" y="1767046"/>
            <a:ext cx="2983599" cy="1131433"/>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p:txBody>
      </p:sp>
      <p:pic>
        <p:nvPicPr>
          <p:cNvPr id="47"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9" name="TextBox 8">
            <a:extLst>
              <a:ext uri="{FF2B5EF4-FFF2-40B4-BE49-F238E27FC236}">
                <a16:creationId xmlns:a16="http://schemas.microsoft.com/office/drawing/2014/main" id="{29C26A05-8A33-434A-B514-921A680FE50A}"/>
              </a:ext>
            </a:extLst>
          </p:cNvPr>
          <p:cNvSpPr txBox="1"/>
          <p:nvPr/>
        </p:nvSpPr>
        <p:spPr>
          <a:xfrm>
            <a:off x="6477294" y="1274499"/>
            <a:ext cx="4749922" cy="61863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q"/>
            </a:pPr>
            <a:r>
              <a:rPr lang="en-US" sz="4000">
                <a:latin typeface="Biome"/>
                <a:cs typeface="Calibri"/>
              </a:rPr>
              <a:t>CI/CD</a:t>
            </a:r>
          </a:p>
          <a:p>
            <a:pPr marL="342900" indent="-342900">
              <a:buFont typeface="Wingdings"/>
              <a:buChar char="q"/>
            </a:pPr>
            <a:endParaRPr lang="en-US" sz="4000">
              <a:latin typeface="Biome"/>
              <a:cs typeface="Calibri"/>
            </a:endParaRPr>
          </a:p>
          <a:p>
            <a:pPr marL="342900" indent="-342900">
              <a:buFont typeface="Wingdings"/>
              <a:buChar char="q"/>
            </a:pPr>
            <a:r>
              <a:rPr lang="en-US" sz="4000">
                <a:latin typeface="Biome"/>
                <a:cs typeface="Calibri"/>
              </a:rPr>
              <a:t>Branching strategy</a:t>
            </a:r>
          </a:p>
          <a:p>
            <a:pPr marL="342900" indent="-342900">
              <a:buFont typeface="Wingdings"/>
              <a:buChar char="q"/>
            </a:pPr>
            <a:endParaRPr lang="en-US" sz="4000">
              <a:latin typeface="Biome"/>
              <a:cs typeface="Calibri"/>
            </a:endParaRPr>
          </a:p>
          <a:p>
            <a:pPr marL="342900" indent="-342900">
              <a:buFont typeface="Wingdings"/>
              <a:buChar char="q"/>
            </a:pPr>
            <a:r>
              <a:rPr lang="en-US" sz="4000">
                <a:latin typeface="Biome"/>
                <a:cs typeface="Calibri"/>
              </a:rPr>
              <a:t>Github actions</a:t>
            </a:r>
          </a:p>
          <a:p>
            <a:pPr marL="342900" indent="-342900">
              <a:buFont typeface="Wingdings"/>
              <a:buChar char="q"/>
            </a:pPr>
            <a:endParaRPr lang="en-US" sz="2400">
              <a:latin typeface="Biome"/>
              <a:cs typeface="Calibri"/>
            </a:endParaRPr>
          </a:p>
          <a:p>
            <a:pPr marL="342900" indent="-342900">
              <a:buFont typeface="Wingdings"/>
              <a:buChar char="q"/>
            </a:pPr>
            <a:endParaRPr lang="en-US" sz="2400">
              <a:latin typeface="Biome"/>
              <a:cs typeface="Calibri"/>
            </a:endParaRPr>
          </a:p>
          <a:p>
            <a:pPr marL="342900" indent="-342900">
              <a:buFont typeface="Wingdings"/>
              <a:buChar char="q"/>
            </a:pPr>
            <a:endParaRPr lang="en-US" sz="2400">
              <a:latin typeface="Biome"/>
              <a:cs typeface="Calibri"/>
            </a:endParaRPr>
          </a:p>
          <a:p>
            <a:pPr marL="342900" indent="-342900">
              <a:buFont typeface="Wingdings"/>
              <a:buChar char="q"/>
            </a:pPr>
            <a:endParaRPr lang="en-US" sz="2400">
              <a:latin typeface="Biome"/>
              <a:cs typeface="Calibri"/>
            </a:endParaRPr>
          </a:p>
          <a:p>
            <a:endParaRPr lang="en-US" sz="2000">
              <a:cs typeface="Calibri"/>
            </a:endParaRPr>
          </a:p>
          <a:p>
            <a:endParaRPr lang="en-US" sz="2000">
              <a:cs typeface="Calibri"/>
            </a:endParaRPr>
          </a:p>
          <a:p>
            <a:endParaRPr lang="en-US" sz="2000">
              <a:cs typeface="Calibri"/>
            </a:endParaRPr>
          </a:p>
        </p:txBody>
      </p:sp>
    </p:spTree>
    <p:extLst>
      <p:ext uri="{BB962C8B-B14F-4D97-AF65-F5344CB8AC3E}">
        <p14:creationId xmlns:p14="http://schemas.microsoft.com/office/powerpoint/2010/main" val="39310390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F36AD564-0173-4BFD-8074-72A8D3CD330C}"/>
              </a:ext>
            </a:extLst>
          </p:cNvPr>
          <p:cNvPicPr>
            <a:picLocks noChangeAspect="1"/>
          </p:cNvPicPr>
          <p:nvPr/>
        </p:nvPicPr>
        <p:blipFill rotWithShape="1">
          <a:blip r:embed="rId2"/>
          <a:srcRect l="22706" r="22706"/>
          <a:stretch/>
        </p:blipFill>
        <p:spPr>
          <a:xfrm>
            <a:off x="0" y="-29844"/>
            <a:ext cx="5575731" cy="6807021"/>
          </a:xfrm>
          <a:prstGeom prst="rect">
            <a:avLst/>
          </a:prstGeom>
        </p:spPr>
      </p:pic>
      <p:pic>
        <p:nvPicPr>
          <p:cNvPr id="10"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11" name="Rectangle 10"/>
          <p:cNvSpPr/>
          <p:nvPr/>
        </p:nvSpPr>
        <p:spPr>
          <a:xfrm>
            <a:off x="-1471297" y="2198334"/>
            <a:ext cx="7045351"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12" name="Rectangle 11"/>
          <p:cNvSpPr/>
          <p:nvPr/>
        </p:nvSpPr>
        <p:spPr>
          <a:xfrm>
            <a:off x="2347044" y="2510545"/>
            <a:ext cx="3006032"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5400" b="1">
                <a:solidFill>
                  <a:schemeClr val="bg1"/>
                </a:solidFill>
                <a:latin typeface="Biome"/>
                <a:cs typeface="Arial"/>
              </a:rPr>
              <a:t>CI/CD</a:t>
            </a:r>
            <a:endParaRPr lang="en-US" sz="5400" b="1">
              <a:solidFill>
                <a:schemeClr val="bg1"/>
              </a:solidFill>
              <a:latin typeface="Biome"/>
            </a:endParaRPr>
          </a:p>
        </p:txBody>
      </p:sp>
      <p:sp>
        <p:nvSpPr>
          <p:cNvPr id="4" name="Rectangle 3">
            <a:extLst>
              <a:ext uri="{FF2B5EF4-FFF2-40B4-BE49-F238E27FC236}">
                <a16:creationId xmlns:a16="http://schemas.microsoft.com/office/drawing/2014/main" id="{9B43D976-C46D-4BBC-A659-661219D1FDCF}"/>
              </a:ext>
            </a:extLst>
          </p:cNvPr>
          <p:cNvSpPr/>
          <p:nvPr/>
        </p:nvSpPr>
        <p:spPr>
          <a:xfrm>
            <a:off x="1534" y="-84667"/>
            <a:ext cx="2865359"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15" name="TextBox 14">
            <a:extLst>
              <a:ext uri="{FF2B5EF4-FFF2-40B4-BE49-F238E27FC236}">
                <a16:creationId xmlns:a16="http://schemas.microsoft.com/office/drawing/2014/main" id="{188D4304-9B82-4895-AD15-01D210D4074E}"/>
              </a:ext>
            </a:extLst>
          </p:cNvPr>
          <p:cNvSpPr txBox="1"/>
          <p:nvPr/>
        </p:nvSpPr>
        <p:spPr>
          <a:xfrm>
            <a:off x="6193192" y="1362243"/>
            <a:ext cx="5574087"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000" b="1">
                <a:latin typeface="Biome"/>
                <a:ea typeface="+mn-lt"/>
                <a:cs typeface="+mn-lt"/>
              </a:rPr>
              <a:t>CI/CD bridges the gaps between development and operation activities and teams by enforcing automation in building, testing and deployment of applications.</a:t>
            </a:r>
            <a:endParaRPr lang="en-US" sz="2000" b="1">
              <a:latin typeface="Biome"/>
              <a:cs typeface="Calibri" panose="020F0502020204030204"/>
            </a:endParaRPr>
          </a:p>
          <a:p>
            <a:pPr marL="342900" indent="-342900">
              <a:buFont typeface="Arial"/>
              <a:buChar char="•"/>
            </a:pPr>
            <a:endParaRPr lang="en-US" sz="2000" b="1">
              <a:latin typeface="Biome"/>
              <a:cs typeface="Biome"/>
            </a:endParaRPr>
          </a:p>
          <a:p>
            <a:pPr marL="342900" indent="-342900">
              <a:buFont typeface="Arial"/>
              <a:buChar char="•"/>
            </a:pPr>
            <a:r>
              <a:rPr lang="en-US" sz="2000" b="1">
                <a:latin typeface="Biome"/>
                <a:ea typeface="+mn-lt"/>
                <a:cs typeface="+mn-lt"/>
              </a:rPr>
              <a:t>Use automation to reduce the time, effort, and risk involved in shipping a release.</a:t>
            </a:r>
            <a:endParaRPr lang="en-US" sz="2000" b="1">
              <a:latin typeface="Biome"/>
              <a:cs typeface="Biome"/>
            </a:endParaRPr>
          </a:p>
          <a:p>
            <a:pPr marL="342900" indent="-342900">
              <a:buFont typeface="Arial"/>
              <a:buChar char="•"/>
            </a:pPr>
            <a:endParaRPr lang="en-US" sz="2000" b="1">
              <a:latin typeface="Biome"/>
              <a:cs typeface="Biome"/>
            </a:endParaRPr>
          </a:p>
          <a:p>
            <a:pPr marL="342900" indent="-342900">
              <a:buFont typeface="Arial"/>
              <a:buChar char="•"/>
            </a:pPr>
            <a:r>
              <a:rPr lang="en-US" sz="2000" b="1">
                <a:latin typeface="Biome"/>
                <a:cs typeface="Biome"/>
              </a:rPr>
              <a:t>We use various pipelines that get trigger with either push or pull request in some branches. </a:t>
            </a:r>
            <a:endParaRPr lang="en-US" sz="2000" b="1">
              <a:latin typeface="Calibri" panose="020F0502020204030204"/>
              <a:cs typeface="Calibri" panose="020F0502020204030204"/>
            </a:endParaRPr>
          </a:p>
          <a:p>
            <a:pPr marL="342900" indent="-342900">
              <a:buFont typeface="Arial"/>
              <a:buChar char="•"/>
            </a:pPr>
            <a:endParaRPr lang="en-US" sz="2000" b="1">
              <a:latin typeface="Biome"/>
              <a:cs typeface="Biome"/>
            </a:endParaRPr>
          </a:p>
        </p:txBody>
      </p:sp>
    </p:spTree>
    <p:extLst>
      <p:ext uri="{BB962C8B-B14F-4D97-AF65-F5344CB8AC3E}">
        <p14:creationId xmlns:p14="http://schemas.microsoft.com/office/powerpoint/2010/main" val="21804354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ubble chart&#10;&#10;Description automatically generated">
            <a:extLst>
              <a:ext uri="{FF2B5EF4-FFF2-40B4-BE49-F238E27FC236}">
                <a16:creationId xmlns:a16="http://schemas.microsoft.com/office/drawing/2014/main" id="{369A2505-E68D-4797-B7A6-26A8E56ED38B}"/>
              </a:ext>
            </a:extLst>
          </p:cNvPr>
          <p:cNvPicPr>
            <a:picLocks noChangeAspect="1"/>
          </p:cNvPicPr>
          <p:nvPr/>
        </p:nvPicPr>
        <p:blipFill rotWithShape="1">
          <a:blip r:embed="rId2"/>
          <a:srcRect l="41880" t="-525" r="7225" b="13911"/>
          <a:stretch/>
        </p:blipFill>
        <p:spPr>
          <a:xfrm rot="5400000">
            <a:off x="-137063" y="388469"/>
            <a:ext cx="6381084" cy="6092490"/>
          </a:xfrm>
          <a:prstGeom prst="rect">
            <a:avLst/>
          </a:prstGeom>
        </p:spPr>
      </p:pic>
      <p:sp>
        <p:nvSpPr>
          <p:cNvPr id="9" name="Rectangle 8"/>
          <p:cNvSpPr/>
          <p:nvPr/>
        </p:nvSpPr>
        <p:spPr>
          <a:xfrm>
            <a:off x="7177543" y="1361544"/>
            <a:ext cx="4502389" cy="4457631"/>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r>
              <a:rPr lang="en-US" sz="2000" b="1">
                <a:latin typeface="Biome"/>
                <a:cs typeface="Arial"/>
              </a:rPr>
              <a:t>We propose a branching strategy that:</a:t>
            </a:r>
            <a:endParaRPr lang="en-US" sz="2000">
              <a:cs typeface="Calibri" panose="020F0502020204030204"/>
            </a:endParaRPr>
          </a:p>
          <a:p>
            <a:endParaRPr lang="en-US" sz="2000" b="1">
              <a:latin typeface="Biome"/>
              <a:ea typeface="+mn-lt"/>
              <a:cs typeface="Arial"/>
            </a:endParaRPr>
          </a:p>
          <a:p>
            <a:endParaRPr lang="en-US" sz="2000" b="1">
              <a:latin typeface="Biome"/>
              <a:ea typeface="+mn-lt"/>
              <a:cs typeface="Arial"/>
            </a:endParaRPr>
          </a:p>
          <a:p>
            <a:pPr marL="171450" indent="-171450">
              <a:buFont typeface="Arial,Sans-Serif"/>
              <a:buChar char="•"/>
            </a:pPr>
            <a:r>
              <a:rPr lang="en-US" sz="2000" b="1">
                <a:latin typeface="Biome"/>
                <a:ea typeface="+mn-lt"/>
                <a:cs typeface="+mn-lt"/>
              </a:rPr>
              <a:t>Uses to main branches dev and master</a:t>
            </a:r>
          </a:p>
          <a:p>
            <a:pPr marL="171450" indent="-171450">
              <a:buFont typeface="Arial,Sans-Serif"/>
              <a:buChar char="•"/>
            </a:pPr>
            <a:endParaRPr lang="en-US" sz="2000" b="1">
              <a:latin typeface="Biome"/>
              <a:ea typeface="+mn-lt"/>
              <a:cs typeface="+mn-lt"/>
            </a:endParaRPr>
          </a:p>
          <a:p>
            <a:pPr marL="171450" indent="-171450">
              <a:buFont typeface="Arial,Sans-Serif"/>
              <a:buChar char="•"/>
            </a:pPr>
            <a:r>
              <a:rPr lang="en-US" sz="2000" b="1">
                <a:latin typeface="Biome"/>
                <a:ea typeface="+mn-lt"/>
                <a:cs typeface="+mn-lt"/>
              </a:rPr>
              <a:t>The master branch is always deployable.</a:t>
            </a:r>
          </a:p>
          <a:p>
            <a:pPr marL="171450" indent="-171450">
              <a:buFont typeface="Arial,Sans-Serif"/>
              <a:buChar char="•"/>
            </a:pPr>
            <a:endParaRPr lang="en-US" sz="2000" b="1">
              <a:latin typeface="Biome"/>
              <a:ea typeface="+mn-lt"/>
              <a:cs typeface="+mn-lt"/>
            </a:endParaRPr>
          </a:p>
          <a:p>
            <a:pPr marL="171450" indent="-171450">
              <a:buFont typeface="Arial"/>
              <a:buChar char="•"/>
            </a:pPr>
            <a:r>
              <a:rPr lang="en-US" sz="2000" b="1">
                <a:latin typeface="Biome"/>
                <a:ea typeface="+mn-lt"/>
                <a:cs typeface="+mn-lt"/>
              </a:rPr>
              <a:t>Push to other the dev occurs constantly</a:t>
            </a:r>
            <a:endParaRPr lang="en-US" sz="2000" b="1">
              <a:latin typeface="Biome"/>
              <a:cs typeface="Calibri"/>
            </a:endParaRPr>
          </a:p>
          <a:p>
            <a:pPr marL="171450" indent="-171450">
              <a:buFont typeface="Arial"/>
              <a:buChar char="•"/>
            </a:pPr>
            <a:endParaRPr lang="en-US" sz="1200">
              <a:cs typeface="Calibri"/>
            </a:endParaRPr>
          </a:p>
          <a:p>
            <a:pPr>
              <a:lnSpc>
                <a:spcPts val="1930"/>
              </a:lnSpc>
            </a:pPr>
            <a:br>
              <a:rPr lang="en-US"/>
            </a:br>
            <a:endParaRPr lang="en-US"/>
          </a:p>
        </p:txBody>
      </p:sp>
      <p:pic>
        <p:nvPicPr>
          <p:cNvPr id="10"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11" name="Rectangle 10"/>
          <p:cNvSpPr/>
          <p:nvPr/>
        </p:nvSpPr>
        <p:spPr>
          <a:xfrm>
            <a:off x="11372" y="2319409"/>
            <a:ext cx="5993337"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12" name="Rectangle 11"/>
          <p:cNvSpPr/>
          <p:nvPr/>
        </p:nvSpPr>
        <p:spPr>
          <a:xfrm>
            <a:off x="2904723" y="2629827"/>
            <a:ext cx="3006032"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3600" b="1">
                <a:solidFill>
                  <a:schemeClr val="accent1"/>
                </a:solidFill>
                <a:latin typeface="Biome"/>
                <a:cs typeface="Arial"/>
              </a:rPr>
              <a:t>Branching Strategy</a:t>
            </a:r>
          </a:p>
        </p:txBody>
      </p:sp>
    </p:spTree>
    <p:extLst>
      <p:ext uri="{BB962C8B-B14F-4D97-AF65-F5344CB8AC3E}">
        <p14:creationId xmlns:p14="http://schemas.microsoft.com/office/powerpoint/2010/main" val="11851121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26DCAE1-2664-4AFB-87BB-656B896B27DF}"/>
              </a:ext>
            </a:extLst>
          </p:cNvPr>
          <p:cNvSpPr txBox="1"/>
          <p:nvPr/>
        </p:nvSpPr>
        <p:spPr>
          <a:xfrm>
            <a:off x="556532" y="643467"/>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kern="1200">
                <a:solidFill>
                  <a:schemeClr val="bg1"/>
                </a:solidFill>
                <a:latin typeface="+mj-lt"/>
                <a:ea typeface="+mj-ea"/>
                <a:cs typeface="+mj-cs"/>
              </a:rPr>
              <a:t>Branching strategy for</a:t>
            </a:r>
            <a:r>
              <a:rPr lang="en-US" sz="3200">
                <a:solidFill>
                  <a:schemeClr val="bg1"/>
                </a:solidFill>
                <a:latin typeface="+mj-lt"/>
                <a:ea typeface="+mj-ea"/>
                <a:cs typeface="+mj-cs"/>
              </a:rPr>
              <a:t> Piggy Metrics</a:t>
            </a:r>
            <a:r>
              <a:rPr lang="en-US" sz="3200" kern="1200">
                <a:solidFill>
                  <a:schemeClr val="bg1"/>
                </a:solidFill>
                <a:latin typeface="+mj-lt"/>
                <a:ea typeface="+mj-ea"/>
                <a:cs typeface="+mj-cs"/>
              </a:rPr>
              <a:t>.</a:t>
            </a:r>
          </a:p>
        </p:txBody>
      </p:sp>
      <p:pic>
        <p:nvPicPr>
          <p:cNvPr id="2" name="Picture 2" descr="Graphical user interface&#10;&#10;Description automatically generated">
            <a:extLst>
              <a:ext uri="{FF2B5EF4-FFF2-40B4-BE49-F238E27FC236}">
                <a16:creationId xmlns:a16="http://schemas.microsoft.com/office/drawing/2014/main" id="{C0B904E7-243A-48F2-AF87-34C9E33E5AF3}"/>
              </a:ext>
            </a:extLst>
          </p:cNvPr>
          <p:cNvPicPr>
            <a:picLocks noChangeAspect="1"/>
          </p:cNvPicPr>
          <p:nvPr/>
        </p:nvPicPr>
        <p:blipFill>
          <a:blip r:embed="rId2"/>
          <a:stretch>
            <a:fillRect/>
          </a:stretch>
        </p:blipFill>
        <p:spPr>
          <a:xfrm>
            <a:off x="956585" y="1675227"/>
            <a:ext cx="10278830" cy="4394199"/>
          </a:xfrm>
          <a:prstGeom prst="rect">
            <a:avLst/>
          </a:prstGeom>
        </p:spPr>
      </p:pic>
      <p:pic>
        <p:nvPicPr>
          <p:cNvPr id="13"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Tree>
    <p:extLst>
      <p:ext uri="{BB962C8B-B14F-4D97-AF65-F5344CB8AC3E}">
        <p14:creationId xmlns:p14="http://schemas.microsoft.com/office/powerpoint/2010/main" val="34915235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A picture containing application&#10;&#10;Description automatically generated">
            <a:extLst>
              <a:ext uri="{FF2B5EF4-FFF2-40B4-BE49-F238E27FC236}">
                <a16:creationId xmlns:a16="http://schemas.microsoft.com/office/drawing/2014/main" id="{664AFECF-DC4E-4C15-9857-9F27AF83565B}"/>
              </a:ext>
            </a:extLst>
          </p:cNvPr>
          <p:cNvPicPr>
            <a:picLocks noChangeAspect="1"/>
          </p:cNvPicPr>
          <p:nvPr/>
        </p:nvPicPr>
        <p:blipFill>
          <a:blip r:embed="rId2"/>
          <a:stretch>
            <a:fillRect/>
          </a:stretch>
        </p:blipFill>
        <p:spPr>
          <a:xfrm>
            <a:off x="-2209" y="4983"/>
            <a:ext cx="6100417" cy="6848035"/>
          </a:xfrm>
          <a:prstGeom prst="rect">
            <a:avLst/>
          </a:prstGeom>
        </p:spPr>
      </p:pic>
      <p:sp>
        <p:nvSpPr>
          <p:cNvPr id="9" name="Rectangle 8"/>
          <p:cNvSpPr/>
          <p:nvPr/>
        </p:nvSpPr>
        <p:spPr>
          <a:xfrm>
            <a:off x="7060727" y="2189785"/>
            <a:ext cx="4204988" cy="4380686"/>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pPr marL="342900" indent="-342900">
              <a:lnSpc>
                <a:spcPts val="1930"/>
              </a:lnSpc>
              <a:buFont typeface="Arial"/>
              <a:buChar char="•"/>
            </a:pPr>
            <a:r>
              <a:rPr lang="en-US" sz="2000">
                <a:latin typeface="Biome"/>
                <a:ea typeface="+mn-lt"/>
                <a:cs typeface="+mn-lt"/>
              </a:rPr>
              <a:t>GitHub Actions allow to create workflows that automatically build, test, publish, release, and deploy code:</a:t>
            </a:r>
            <a:endParaRPr lang="en-US">
              <a:latin typeface="Biome"/>
              <a:cs typeface="Calibri" panose="020F0502020204030204"/>
            </a:endParaRPr>
          </a:p>
          <a:p>
            <a:pPr marL="342900" indent="-342900">
              <a:lnSpc>
                <a:spcPts val="1930"/>
              </a:lnSpc>
              <a:buFont typeface="Arial"/>
              <a:buChar char="•"/>
            </a:pPr>
            <a:endParaRPr lang="en-US" sz="2000">
              <a:latin typeface="Biome"/>
              <a:ea typeface="+mn-lt"/>
              <a:cs typeface="Arial"/>
            </a:endParaRPr>
          </a:p>
          <a:p>
            <a:pPr marL="342900" indent="-342900">
              <a:buFont typeface="Arial"/>
              <a:buChar char="•"/>
            </a:pPr>
            <a:r>
              <a:rPr lang="en-US" sz="2000">
                <a:latin typeface="Biome"/>
                <a:ea typeface="+mn-lt"/>
                <a:cs typeface="+mn-lt"/>
              </a:rPr>
              <a:t>These workflows are made out of different tasks so-called actions that can be run automatically on certain events</a:t>
            </a:r>
          </a:p>
          <a:p>
            <a:pPr marL="342900" indent="-342900">
              <a:buFont typeface="Arial"/>
              <a:buChar char="•"/>
            </a:pPr>
            <a:endParaRPr lang="en-US" sz="2000">
              <a:ea typeface="+mn-lt"/>
              <a:cs typeface="+mn-lt"/>
            </a:endParaRPr>
          </a:p>
          <a:p>
            <a:pPr marL="171450" indent="-171450">
              <a:buFont typeface="Arial,Sans-Serif"/>
              <a:buChar char="•"/>
            </a:pPr>
            <a:endParaRPr lang="en-US" sz="2000">
              <a:ea typeface="+mn-lt"/>
              <a:cs typeface="+mn-lt"/>
            </a:endParaRPr>
          </a:p>
          <a:p>
            <a:pPr marL="171450" indent="-171450">
              <a:buFont typeface="Arial"/>
              <a:buChar char="•"/>
            </a:pPr>
            <a:endParaRPr lang="en-US" sz="1200">
              <a:cs typeface="Calibri"/>
            </a:endParaRPr>
          </a:p>
          <a:p>
            <a:pPr>
              <a:lnSpc>
                <a:spcPts val="1930"/>
              </a:lnSpc>
            </a:pPr>
            <a:br>
              <a:rPr lang="en-US"/>
            </a:br>
            <a:endParaRPr lang="en-US"/>
          </a:p>
        </p:txBody>
      </p:sp>
      <p:pic>
        <p:nvPicPr>
          <p:cNvPr id="10"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11" name="Rectangle 10"/>
          <p:cNvSpPr/>
          <p:nvPr/>
        </p:nvSpPr>
        <p:spPr>
          <a:xfrm>
            <a:off x="240969" y="2882963"/>
            <a:ext cx="5856859"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12" name="Rectangle 11"/>
          <p:cNvSpPr/>
          <p:nvPr/>
        </p:nvSpPr>
        <p:spPr>
          <a:xfrm>
            <a:off x="2045636" y="3263388"/>
            <a:ext cx="3006032"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Arial"/>
              </a:rPr>
              <a:t>GitHub Actions</a:t>
            </a:r>
            <a:endParaRPr lang="en-US">
              <a:solidFill>
                <a:schemeClr val="bg1"/>
              </a:solidFill>
              <a:latin typeface="Biome"/>
              <a:cs typeface="Biome"/>
            </a:endParaRPr>
          </a:p>
        </p:txBody>
      </p:sp>
      <p:sp>
        <p:nvSpPr>
          <p:cNvPr id="4" name="Rectangle 3">
            <a:extLst>
              <a:ext uri="{FF2B5EF4-FFF2-40B4-BE49-F238E27FC236}">
                <a16:creationId xmlns:a16="http://schemas.microsoft.com/office/drawing/2014/main" id="{9B43D976-C46D-4BBC-A659-661219D1FDCF}"/>
              </a:ext>
            </a:extLst>
          </p:cNvPr>
          <p:cNvSpPr/>
          <p:nvPr/>
        </p:nvSpPr>
        <p:spPr>
          <a:xfrm>
            <a:off x="1534" y="0"/>
            <a:ext cx="2865359"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Tree>
    <p:extLst>
      <p:ext uri="{BB962C8B-B14F-4D97-AF65-F5344CB8AC3E}">
        <p14:creationId xmlns:p14="http://schemas.microsoft.com/office/powerpoint/2010/main" val="4647931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D5AEEDC-EFC3-40C4-A767-53BFE1901DC4}"/>
              </a:ext>
            </a:extLst>
          </p:cNvPr>
          <p:cNvSpPr txBox="1"/>
          <p:nvPr/>
        </p:nvSpPr>
        <p:spPr>
          <a:xfrm>
            <a:off x="556532" y="643467"/>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b="1" kern="1200">
                <a:solidFill>
                  <a:schemeClr val="bg1"/>
                </a:solidFill>
                <a:latin typeface="Biome"/>
                <a:ea typeface="+mj-ea"/>
                <a:cs typeface="Biome"/>
              </a:rPr>
              <a:t>From a new </a:t>
            </a:r>
            <a:r>
              <a:rPr lang="en-US" sz="3200" b="1">
                <a:solidFill>
                  <a:schemeClr val="bg1"/>
                </a:solidFill>
                <a:latin typeface="Biome"/>
                <a:ea typeface="+mj-ea"/>
                <a:cs typeface="Biome"/>
              </a:rPr>
              <a:t>feature</a:t>
            </a:r>
            <a:r>
              <a:rPr lang="en-US" sz="3200" b="1" kern="1200">
                <a:solidFill>
                  <a:schemeClr val="bg1"/>
                </a:solidFill>
                <a:latin typeface="Biome"/>
                <a:ea typeface="+mj-ea"/>
                <a:cs typeface="Biome"/>
              </a:rPr>
              <a:t> to dev</a:t>
            </a:r>
          </a:p>
        </p:txBody>
      </p:sp>
      <p:pic>
        <p:nvPicPr>
          <p:cNvPr id="5" name="Picture 5" descr="Diagram&#10;&#10;Description automatically generated">
            <a:extLst>
              <a:ext uri="{FF2B5EF4-FFF2-40B4-BE49-F238E27FC236}">
                <a16:creationId xmlns:a16="http://schemas.microsoft.com/office/drawing/2014/main" id="{70E43CCA-3DA0-4507-8CBA-C8E029B3004D}"/>
              </a:ext>
            </a:extLst>
          </p:cNvPr>
          <p:cNvPicPr>
            <a:picLocks noChangeAspect="1"/>
          </p:cNvPicPr>
          <p:nvPr/>
        </p:nvPicPr>
        <p:blipFill>
          <a:blip r:embed="rId2"/>
          <a:stretch>
            <a:fillRect/>
          </a:stretch>
        </p:blipFill>
        <p:spPr>
          <a:xfrm>
            <a:off x="1074059" y="1790246"/>
            <a:ext cx="10043881" cy="4394199"/>
          </a:xfrm>
          <a:prstGeom prst="rect">
            <a:avLst/>
          </a:prstGeom>
        </p:spPr>
      </p:pic>
      <p:pic>
        <p:nvPicPr>
          <p:cNvPr id="13"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pic>
        <p:nvPicPr>
          <p:cNvPr id="2" name="Picture 4" descr="A picture containing text&#10;&#10;Description automatically generated">
            <a:extLst>
              <a:ext uri="{FF2B5EF4-FFF2-40B4-BE49-F238E27FC236}">
                <a16:creationId xmlns:a16="http://schemas.microsoft.com/office/drawing/2014/main" id="{0099F422-7429-4AE9-9A20-A295D25BF2E8}"/>
              </a:ext>
            </a:extLst>
          </p:cNvPr>
          <p:cNvPicPr>
            <a:picLocks noChangeAspect="1"/>
          </p:cNvPicPr>
          <p:nvPr/>
        </p:nvPicPr>
        <p:blipFill rotWithShape="1">
          <a:blip r:embed="rId4"/>
          <a:srcRect b="40206"/>
          <a:stretch/>
        </p:blipFill>
        <p:spPr>
          <a:xfrm>
            <a:off x="1905753" y="1939199"/>
            <a:ext cx="1291088" cy="428716"/>
          </a:xfrm>
          <a:prstGeom prst="rect">
            <a:avLst/>
          </a:prstGeom>
        </p:spPr>
      </p:pic>
    </p:spTree>
    <p:extLst>
      <p:ext uri="{BB962C8B-B14F-4D97-AF65-F5344CB8AC3E}">
        <p14:creationId xmlns:p14="http://schemas.microsoft.com/office/powerpoint/2010/main" val="81727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26DCAE1-2664-4AFB-87BB-656B896B27DF}"/>
              </a:ext>
            </a:extLst>
          </p:cNvPr>
          <p:cNvSpPr txBox="1"/>
          <p:nvPr/>
        </p:nvSpPr>
        <p:spPr>
          <a:xfrm>
            <a:off x="556532" y="643467"/>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solidFill>
                  <a:schemeClr val="bg1"/>
                </a:solidFill>
                <a:latin typeface="Biome"/>
                <a:ea typeface="+mj-ea"/>
                <a:cs typeface="Biome"/>
              </a:rPr>
              <a:t>Pull request to master</a:t>
            </a:r>
            <a:endParaRPr lang="en-US" sz="3200" kern="1200">
              <a:solidFill>
                <a:schemeClr val="bg1"/>
              </a:solidFill>
              <a:latin typeface="Biome"/>
              <a:ea typeface="+mj-ea"/>
              <a:cs typeface="Biome"/>
            </a:endParaRPr>
          </a:p>
        </p:txBody>
      </p:sp>
      <p:pic>
        <p:nvPicPr>
          <p:cNvPr id="3" name="Picture 3" descr="Diagram&#10;&#10;Description automatically generated">
            <a:extLst>
              <a:ext uri="{FF2B5EF4-FFF2-40B4-BE49-F238E27FC236}">
                <a16:creationId xmlns:a16="http://schemas.microsoft.com/office/drawing/2014/main" id="{18D706F6-047F-4DEB-8AB9-CBCD8258F5A3}"/>
              </a:ext>
            </a:extLst>
          </p:cNvPr>
          <p:cNvPicPr>
            <a:picLocks noChangeAspect="1"/>
          </p:cNvPicPr>
          <p:nvPr/>
        </p:nvPicPr>
        <p:blipFill>
          <a:blip r:embed="rId2"/>
          <a:stretch>
            <a:fillRect/>
          </a:stretch>
        </p:blipFill>
        <p:spPr>
          <a:xfrm>
            <a:off x="498965" y="1718359"/>
            <a:ext cx="10949654" cy="4796765"/>
          </a:xfrm>
          <a:prstGeom prst="rect">
            <a:avLst/>
          </a:prstGeom>
        </p:spPr>
      </p:pic>
      <p:pic>
        <p:nvPicPr>
          <p:cNvPr id="13"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pic>
        <p:nvPicPr>
          <p:cNvPr id="2" name="Picture 4" descr="A picture containing text&#10;&#10;Description automatically generated">
            <a:extLst>
              <a:ext uri="{FF2B5EF4-FFF2-40B4-BE49-F238E27FC236}">
                <a16:creationId xmlns:a16="http://schemas.microsoft.com/office/drawing/2014/main" id="{82C7535B-3EA9-4932-8E9B-E89DFD3C3202}"/>
              </a:ext>
            </a:extLst>
          </p:cNvPr>
          <p:cNvPicPr>
            <a:picLocks noChangeAspect="1"/>
          </p:cNvPicPr>
          <p:nvPr/>
        </p:nvPicPr>
        <p:blipFill rotWithShape="1">
          <a:blip r:embed="rId4"/>
          <a:srcRect b="40206"/>
          <a:stretch/>
        </p:blipFill>
        <p:spPr>
          <a:xfrm>
            <a:off x="1301904" y="1781048"/>
            <a:ext cx="1607389" cy="529357"/>
          </a:xfrm>
          <a:prstGeom prst="rect">
            <a:avLst/>
          </a:prstGeom>
        </p:spPr>
      </p:pic>
    </p:spTree>
    <p:extLst>
      <p:ext uri="{BB962C8B-B14F-4D97-AF65-F5344CB8AC3E}">
        <p14:creationId xmlns:p14="http://schemas.microsoft.com/office/powerpoint/2010/main" val="42213582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F013944-01FA-4B91-A019-CF3111B5528E}"/>
              </a:ext>
            </a:extLst>
          </p:cNvPr>
          <p:cNvSpPr txBox="1"/>
          <p:nvPr/>
        </p:nvSpPr>
        <p:spPr>
          <a:xfrm>
            <a:off x="215338" y="381885"/>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latin typeface="Biome"/>
                <a:ea typeface="+mj-ea"/>
                <a:cs typeface="Biome"/>
              </a:rPr>
              <a:t>Demo feature-dev</a:t>
            </a:r>
            <a:endParaRPr lang="en-US" sz="3200" kern="1200">
              <a:latin typeface="Biome"/>
              <a:ea typeface="+mj-ea"/>
              <a:cs typeface="Biome"/>
            </a:endParaRPr>
          </a:p>
        </p:txBody>
      </p:sp>
      <p:pic>
        <p:nvPicPr>
          <p:cNvPr id="4" name="Picture 4">
            <a:hlinkClick r:id="" action="ppaction://media"/>
            <a:extLst>
              <a:ext uri="{FF2B5EF4-FFF2-40B4-BE49-F238E27FC236}">
                <a16:creationId xmlns:a16="http://schemas.microsoft.com/office/drawing/2014/main" id="{B215D7A5-9BB9-4CEA-B2A9-58BB30E870D4}"/>
              </a:ext>
            </a:extLst>
          </p:cNvPr>
          <p:cNvPicPr>
            <a:picLocks noGrp="1" noRot="1" noChangeAspect="1"/>
          </p:cNvPicPr>
          <p:nvPr>
            <p:ph idx="1"/>
            <a:videoFile r:link="rId1"/>
          </p:nvPr>
        </p:nvPicPr>
        <p:blipFill>
          <a:blip r:embed="rId3"/>
          <a:stretch>
            <a:fillRect/>
          </a:stretch>
        </p:blipFill>
        <p:spPr>
          <a:xfrm>
            <a:off x="727881" y="1058496"/>
            <a:ext cx="10315432" cy="5624014"/>
          </a:xfrm>
        </p:spPr>
      </p:pic>
    </p:spTree>
    <p:extLst>
      <p:ext uri="{BB962C8B-B14F-4D97-AF65-F5344CB8AC3E}">
        <p14:creationId xmlns:p14="http://schemas.microsoft.com/office/powerpoint/2010/main" val="12113605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F013944-01FA-4B91-A019-CF3111B5528E}"/>
              </a:ext>
            </a:extLst>
          </p:cNvPr>
          <p:cNvSpPr txBox="1"/>
          <p:nvPr/>
        </p:nvSpPr>
        <p:spPr>
          <a:xfrm>
            <a:off x="215338" y="381885"/>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latin typeface="Biome"/>
                <a:ea typeface="+mj-ea"/>
                <a:cs typeface="Biome"/>
              </a:rPr>
              <a:t>Demo dev-prod</a:t>
            </a:r>
            <a:endParaRPr lang="en-US" sz="3200" kern="1200">
              <a:latin typeface="Biome"/>
              <a:ea typeface="+mj-ea"/>
              <a:cs typeface="Biome"/>
            </a:endParaRPr>
          </a:p>
        </p:txBody>
      </p:sp>
      <p:pic>
        <p:nvPicPr>
          <p:cNvPr id="2" name="Picture 2">
            <a:hlinkClick r:id="" action="ppaction://media"/>
            <a:extLst>
              <a:ext uri="{FF2B5EF4-FFF2-40B4-BE49-F238E27FC236}">
                <a16:creationId xmlns:a16="http://schemas.microsoft.com/office/drawing/2014/main" id="{54485407-48E7-4131-BD19-74ABC27F3227}"/>
              </a:ext>
            </a:extLst>
          </p:cNvPr>
          <p:cNvPicPr>
            <a:picLocks noRot="1" noChangeAspect="1"/>
          </p:cNvPicPr>
          <p:nvPr>
            <a:videoFile r:link="rId1"/>
          </p:nvPr>
        </p:nvPicPr>
        <p:blipFill>
          <a:blip r:embed="rId3"/>
          <a:stretch>
            <a:fillRect/>
          </a:stretch>
        </p:blipFill>
        <p:spPr>
          <a:xfrm>
            <a:off x="750627" y="1176409"/>
            <a:ext cx="10724865" cy="5494645"/>
          </a:xfrm>
          <a:prstGeom prst="rect">
            <a:avLst/>
          </a:prstGeom>
        </p:spPr>
      </p:pic>
    </p:spTree>
    <p:extLst>
      <p:ext uri="{BB962C8B-B14F-4D97-AF65-F5344CB8AC3E}">
        <p14:creationId xmlns:p14="http://schemas.microsoft.com/office/powerpoint/2010/main" val="24195448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2" descr="Circle&#10;&#10;Description automatically generated">
            <a:extLst>
              <a:ext uri="{FF2B5EF4-FFF2-40B4-BE49-F238E27FC236}">
                <a16:creationId xmlns:a16="http://schemas.microsoft.com/office/drawing/2014/main" id="{26273CC0-96C1-4C19-8D5E-04A54A8DDC85}"/>
              </a:ext>
            </a:extLst>
          </p:cNvPr>
          <p:cNvPicPr>
            <a:picLocks noChangeAspect="1"/>
          </p:cNvPicPr>
          <p:nvPr/>
        </p:nvPicPr>
        <p:blipFill rotWithShape="1">
          <a:blip r:embed="rId2"/>
          <a:srcRect l="27706" t="8385" r="42003" b="56473"/>
          <a:stretch/>
        </p:blipFill>
        <p:spPr>
          <a:xfrm>
            <a:off x="8663234" y="3521132"/>
            <a:ext cx="3525721" cy="2680355"/>
          </a:xfrm>
          <a:prstGeom prst="rect">
            <a:avLst/>
          </a:prstGeom>
        </p:spPr>
      </p:pic>
      <p:sp>
        <p:nvSpPr>
          <p:cNvPr id="35" name="Rectangle 34">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26DCAE1-2664-4AFB-87BB-656B896B27DF}"/>
              </a:ext>
            </a:extLst>
          </p:cNvPr>
          <p:cNvSpPr txBox="1"/>
          <p:nvPr/>
        </p:nvSpPr>
        <p:spPr>
          <a:xfrm>
            <a:off x="556532" y="643467"/>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solidFill>
                  <a:schemeClr val="bg1"/>
                </a:solidFill>
                <a:latin typeface="Biome"/>
                <a:ea typeface="+mj-ea"/>
                <a:cs typeface="Biome"/>
              </a:rPr>
              <a:t>What's next for Piggy Metrics</a:t>
            </a:r>
            <a:endParaRPr lang="en-US" sz="3200" kern="1200">
              <a:solidFill>
                <a:schemeClr val="bg1"/>
              </a:solidFill>
              <a:latin typeface="Biome"/>
              <a:ea typeface="+mj-ea"/>
              <a:cs typeface="Biome"/>
            </a:endParaRPr>
          </a:p>
        </p:txBody>
      </p:sp>
      <p:pic>
        <p:nvPicPr>
          <p:cNvPr id="13"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5" name="TextBox 4">
            <a:extLst>
              <a:ext uri="{FF2B5EF4-FFF2-40B4-BE49-F238E27FC236}">
                <a16:creationId xmlns:a16="http://schemas.microsoft.com/office/drawing/2014/main" id="{394CACE4-ED37-4D5E-BF3E-114E3569C452}"/>
              </a:ext>
            </a:extLst>
          </p:cNvPr>
          <p:cNvSpPr txBox="1"/>
          <p:nvPr/>
        </p:nvSpPr>
        <p:spPr>
          <a:xfrm>
            <a:off x="1449558" y="1831889"/>
            <a:ext cx="8708560" cy="443198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a:latin typeface="Biome"/>
                <a:cs typeface="Calibri"/>
              </a:rPr>
              <a:t>Create a testing environment that deploys the changes added to the dev branch each time a pull request is accepted.</a:t>
            </a:r>
          </a:p>
          <a:p>
            <a:pPr marL="285750" indent="-285750">
              <a:buFont typeface="Arial"/>
              <a:buChar char="•"/>
            </a:pPr>
            <a:endParaRPr lang="en-US" sz="2400">
              <a:latin typeface="Biome"/>
              <a:cs typeface="Calibri"/>
            </a:endParaRPr>
          </a:p>
          <a:p>
            <a:pPr marL="285750" indent="-285750">
              <a:buFont typeface="Arial"/>
              <a:buChar char="•"/>
            </a:pPr>
            <a:r>
              <a:rPr lang="en-US" sz="2400">
                <a:latin typeface="Biome"/>
                <a:cs typeface="Calibri"/>
              </a:rPr>
              <a:t>Implement policies for enabling merging into dev and master branches.</a:t>
            </a:r>
          </a:p>
          <a:p>
            <a:pPr marL="285750" indent="-285750">
              <a:buFont typeface="Arial"/>
              <a:buChar char="•"/>
            </a:pPr>
            <a:endParaRPr lang="en-US" sz="2400">
              <a:latin typeface="Biome"/>
              <a:cs typeface="Calibri"/>
            </a:endParaRPr>
          </a:p>
          <a:p>
            <a:pPr marL="285750" indent="-285750">
              <a:buFont typeface="Arial"/>
              <a:buChar char="•"/>
            </a:pPr>
            <a:r>
              <a:rPr lang="en-US" sz="2400">
                <a:latin typeface="Biome"/>
                <a:cs typeface="Calibri"/>
              </a:rPr>
              <a:t>Add monitoring for the pods in AKS.</a:t>
            </a:r>
          </a:p>
          <a:p>
            <a:pPr marL="285750" indent="-285750">
              <a:buFont typeface="Arial"/>
              <a:buChar char="•"/>
            </a:pPr>
            <a:endParaRPr lang="en-US" sz="2400">
              <a:latin typeface="Biome"/>
              <a:cs typeface="Calibri"/>
            </a:endParaRPr>
          </a:p>
          <a:p>
            <a:pPr marL="285750" indent="-285750">
              <a:buFont typeface="Arial"/>
              <a:buChar char="•"/>
            </a:pPr>
            <a:r>
              <a:rPr lang="en-US" sz="2400">
                <a:latin typeface="Biome"/>
                <a:cs typeface="Calibri"/>
              </a:rPr>
              <a:t>Integrate vault secrete engine to interact with the </a:t>
            </a:r>
            <a:r>
              <a:rPr lang="en-US" sz="2400" err="1">
                <a:latin typeface="Biome"/>
                <a:cs typeface="Calibri"/>
              </a:rPr>
              <a:t>CosmosDb</a:t>
            </a:r>
            <a:r>
              <a:rPr lang="en-US" sz="2400">
                <a:latin typeface="Biome"/>
                <a:cs typeface="Calibri"/>
              </a:rPr>
              <a:t> database.</a:t>
            </a:r>
          </a:p>
          <a:p>
            <a:pPr marL="285750" indent="-285750">
              <a:buFont typeface="Arial"/>
              <a:buChar char="•"/>
            </a:pPr>
            <a:endParaRPr lang="en-US">
              <a:cs typeface="Calibri"/>
            </a:endParaRPr>
          </a:p>
        </p:txBody>
      </p:sp>
    </p:spTree>
    <p:extLst>
      <p:ext uri="{BB962C8B-B14F-4D97-AF65-F5344CB8AC3E}">
        <p14:creationId xmlns:p14="http://schemas.microsoft.com/office/powerpoint/2010/main" val="2374736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D5AEEDC-EFC3-40C4-A767-53BFE1901DC4}"/>
              </a:ext>
            </a:extLst>
          </p:cNvPr>
          <p:cNvSpPr txBox="1"/>
          <p:nvPr/>
        </p:nvSpPr>
        <p:spPr>
          <a:xfrm>
            <a:off x="556532" y="643467"/>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b="1">
                <a:solidFill>
                  <a:schemeClr val="bg1"/>
                </a:solidFill>
                <a:latin typeface="Biome"/>
                <a:ea typeface="+mj-ea"/>
                <a:cs typeface="Biome"/>
              </a:rPr>
              <a:t>Piggy Metrics</a:t>
            </a:r>
            <a:endParaRPr lang="en-US">
              <a:solidFill>
                <a:schemeClr val="bg1"/>
              </a:solidFill>
              <a:ea typeface="+mj-ea"/>
            </a:endParaRPr>
          </a:p>
        </p:txBody>
      </p:sp>
      <p:pic>
        <p:nvPicPr>
          <p:cNvPr id="13" name="Picture 11" descr="Mahindra Logo.png"/>
          <p:cNvPicPr>
            <a:picLocks noChangeAspect="1"/>
          </p:cNvPicPr>
          <p:nvPr/>
        </p:nvPicPr>
        <p:blipFill>
          <a:blip r:embed="rId2"/>
          <a:stretch>
            <a:fillRect/>
          </a:stretch>
        </p:blipFill>
        <p:spPr bwMode="gray">
          <a:xfrm>
            <a:off x="10730469" y="236420"/>
            <a:ext cx="1075465" cy="296988"/>
          </a:xfrm>
          <a:prstGeom prst="rect">
            <a:avLst/>
          </a:prstGeom>
        </p:spPr>
      </p:pic>
      <p:pic>
        <p:nvPicPr>
          <p:cNvPr id="2" name="Picture 1">
            <a:extLst>
              <a:ext uri="{FF2B5EF4-FFF2-40B4-BE49-F238E27FC236}">
                <a16:creationId xmlns:a16="http://schemas.microsoft.com/office/drawing/2014/main" id="{9CB282A5-5BDD-463C-A281-44474FB7FFFE}"/>
              </a:ext>
            </a:extLst>
          </p:cNvPr>
          <p:cNvPicPr>
            <a:picLocks noChangeAspect="1"/>
          </p:cNvPicPr>
          <p:nvPr/>
        </p:nvPicPr>
        <p:blipFill>
          <a:blip r:embed="rId3"/>
          <a:stretch>
            <a:fillRect/>
          </a:stretch>
        </p:blipFill>
        <p:spPr>
          <a:xfrm>
            <a:off x="504968" y="2077729"/>
            <a:ext cx="6564572" cy="3987704"/>
          </a:xfrm>
          <a:prstGeom prst="rect">
            <a:avLst/>
          </a:prstGeom>
        </p:spPr>
      </p:pic>
      <p:sp>
        <p:nvSpPr>
          <p:cNvPr id="3" name="Rectangle 2">
            <a:extLst>
              <a:ext uri="{FF2B5EF4-FFF2-40B4-BE49-F238E27FC236}">
                <a16:creationId xmlns:a16="http://schemas.microsoft.com/office/drawing/2014/main" id="{5CF37BC5-E49E-428B-AE80-47B47C620F34}"/>
              </a:ext>
            </a:extLst>
          </p:cNvPr>
          <p:cNvSpPr/>
          <p:nvPr/>
        </p:nvSpPr>
        <p:spPr>
          <a:xfrm>
            <a:off x="7295742" y="2280607"/>
            <a:ext cx="4706090" cy="3693319"/>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pPr marL="285750" indent="-285750">
              <a:buFont typeface="Arial"/>
              <a:buChar char="•"/>
            </a:pPr>
            <a:r>
              <a:rPr lang="en-US">
                <a:latin typeface="Biome"/>
                <a:ea typeface="+mn-lt"/>
                <a:cs typeface="+mn-lt"/>
              </a:rPr>
              <a:t>Piggy Metrics is a Microservice Architecture financial advisor app </a:t>
            </a:r>
            <a:endParaRPr lang="en-US">
              <a:latin typeface="Biome"/>
              <a:cs typeface="Calibri" panose="020F0502020204030204"/>
            </a:endParaRPr>
          </a:p>
          <a:p>
            <a:pPr marL="285750" indent="-285750">
              <a:buFont typeface="Arial"/>
              <a:buChar char="•"/>
            </a:pPr>
            <a:endParaRPr lang="en-US">
              <a:solidFill>
                <a:srgbClr val="000000"/>
              </a:solidFill>
              <a:latin typeface="Biome"/>
              <a:cs typeface="Calibri"/>
            </a:endParaRPr>
          </a:p>
          <a:p>
            <a:pPr marL="285750" indent="-285750">
              <a:buFont typeface="Arial"/>
              <a:buChar char="•"/>
            </a:pPr>
            <a:r>
              <a:rPr lang="en-US">
                <a:solidFill>
                  <a:srgbClr val="24292E"/>
                </a:solidFill>
                <a:latin typeface="Biome"/>
                <a:ea typeface="+mn-lt"/>
                <a:cs typeface="+mn-lt"/>
              </a:rPr>
              <a:t>Piggy Metrics gives us the ability to:</a:t>
            </a:r>
            <a:endParaRPr lang="en-US">
              <a:latin typeface="Biome"/>
              <a:ea typeface="+mn-lt"/>
              <a:cs typeface="+mn-lt"/>
            </a:endParaRPr>
          </a:p>
          <a:p>
            <a:endParaRPr lang="en-US">
              <a:solidFill>
                <a:srgbClr val="24292E"/>
              </a:solidFill>
              <a:latin typeface="Biome"/>
              <a:ea typeface="+mn-lt"/>
              <a:cs typeface="+mn-lt"/>
            </a:endParaRPr>
          </a:p>
          <a:p>
            <a:pPr marL="742950" lvl="1" indent="-285750">
              <a:buFont typeface="Wingdings"/>
              <a:buChar char="§"/>
            </a:pPr>
            <a:r>
              <a:rPr lang="en-US">
                <a:latin typeface="Biome"/>
                <a:cs typeface="Calibri"/>
              </a:rPr>
              <a:t>Performs calculations on major statistics parameters</a:t>
            </a:r>
            <a:endParaRPr lang="en-US">
              <a:latin typeface="Biome"/>
              <a:ea typeface="+mn-lt"/>
              <a:cs typeface="+mn-lt"/>
            </a:endParaRPr>
          </a:p>
          <a:p>
            <a:pPr marL="742950" lvl="1" indent="-285750">
              <a:buFont typeface="Wingdings"/>
              <a:buChar char="§"/>
            </a:pPr>
            <a:endParaRPr lang="en-US">
              <a:latin typeface="Biome"/>
              <a:ea typeface="+mn-lt"/>
              <a:cs typeface="+mn-lt"/>
            </a:endParaRPr>
          </a:p>
          <a:p>
            <a:pPr marL="742950" lvl="1" indent="-285750">
              <a:buFont typeface="Wingdings"/>
              <a:buChar char="§"/>
            </a:pPr>
            <a:r>
              <a:rPr lang="en-US">
                <a:solidFill>
                  <a:srgbClr val="000000"/>
                </a:solidFill>
                <a:latin typeface="Biome"/>
                <a:cs typeface="Calibri"/>
              </a:rPr>
              <a:t>Capture time series</a:t>
            </a:r>
            <a:endParaRPr lang="en-US">
              <a:latin typeface="Biome"/>
              <a:ea typeface="+mn-lt"/>
              <a:cs typeface="+mn-lt"/>
            </a:endParaRPr>
          </a:p>
          <a:p>
            <a:pPr marL="742950" lvl="1" indent="-285750">
              <a:buFont typeface="Wingdings"/>
              <a:buChar char="§"/>
            </a:pPr>
            <a:endParaRPr lang="en-US">
              <a:latin typeface="Biome"/>
              <a:ea typeface="+mn-lt"/>
              <a:cs typeface="+mn-lt"/>
            </a:endParaRPr>
          </a:p>
          <a:p>
            <a:pPr marL="742950" lvl="1" indent="-285750">
              <a:buFont typeface="Wingdings"/>
              <a:buChar char="§"/>
            </a:pPr>
            <a:r>
              <a:rPr lang="en-US">
                <a:latin typeface="Biome"/>
                <a:cs typeface="Calibri"/>
              </a:rPr>
              <a:t>Stores user contact information, incomes/expenses items, savings and notification setting  </a:t>
            </a:r>
          </a:p>
        </p:txBody>
      </p:sp>
    </p:spTree>
    <p:extLst>
      <p:ext uri="{BB962C8B-B14F-4D97-AF65-F5344CB8AC3E}">
        <p14:creationId xmlns:p14="http://schemas.microsoft.com/office/powerpoint/2010/main" val="2567636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D5AEEDC-EFC3-40C4-A767-53BFE1901DC4}"/>
              </a:ext>
            </a:extLst>
          </p:cNvPr>
          <p:cNvSpPr txBox="1"/>
          <p:nvPr/>
        </p:nvSpPr>
        <p:spPr>
          <a:xfrm>
            <a:off x="1028700" y="1967266"/>
            <a:ext cx="2628900" cy="2547257"/>
          </a:xfrm>
          <a:prstGeom prst="rect">
            <a:avLst/>
          </a:prstGeom>
          <a:noFill/>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4800" b="1" kern="1200">
                <a:solidFill>
                  <a:srgbClr val="FFFFFF"/>
                </a:solidFill>
                <a:latin typeface="Biome"/>
                <a:ea typeface="+mj-ea"/>
                <a:cs typeface="Biome"/>
              </a:rPr>
              <a:t>Q&amp;A</a:t>
            </a:r>
            <a:endParaRPr lang="en-US" sz="4800" kern="1200">
              <a:solidFill>
                <a:srgbClr val="FFFFFF"/>
              </a:solidFill>
              <a:latin typeface="Biome"/>
              <a:ea typeface="+mj-ea"/>
              <a:cs typeface="Biome"/>
            </a:endParaRPr>
          </a:p>
        </p:txBody>
      </p:sp>
      <p:pic>
        <p:nvPicPr>
          <p:cNvPr id="11" name="Picture 11" descr="Logo&#10;&#10;Description automatically generated">
            <a:extLst>
              <a:ext uri="{FF2B5EF4-FFF2-40B4-BE49-F238E27FC236}">
                <a16:creationId xmlns:a16="http://schemas.microsoft.com/office/drawing/2014/main" id="{57AEA108-B584-4CF3-BFB7-94E384DFF409}"/>
              </a:ext>
            </a:extLst>
          </p:cNvPr>
          <p:cNvPicPr>
            <a:picLocks noChangeAspect="1"/>
          </p:cNvPicPr>
          <p:nvPr/>
        </p:nvPicPr>
        <p:blipFill>
          <a:blip r:embed="rId2"/>
          <a:stretch>
            <a:fillRect/>
          </a:stretch>
        </p:blipFill>
        <p:spPr>
          <a:xfrm>
            <a:off x="4707132" y="1812871"/>
            <a:ext cx="5667780" cy="2848929"/>
          </a:xfrm>
          <a:prstGeom prst="rect">
            <a:avLst/>
          </a:prstGeom>
        </p:spPr>
      </p:pic>
    </p:spTree>
    <p:extLst>
      <p:ext uri="{BB962C8B-B14F-4D97-AF65-F5344CB8AC3E}">
        <p14:creationId xmlns:p14="http://schemas.microsoft.com/office/powerpoint/2010/main" val="32295851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a:xfrm>
            <a:off x="1783933" y="1527176"/>
            <a:ext cx="6729412" cy="446276"/>
          </a:xfrm>
        </p:spPr>
        <p:txBody>
          <a:bodyPr/>
          <a:lstStyle/>
          <a:p>
            <a:r>
              <a:rPr sz="2900" b="0">
                <a:latin typeface="Arial" charset="0"/>
                <a:cs typeface="Arial" charset="0"/>
              </a:rPr>
              <a:t>Thank you</a:t>
            </a:r>
          </a:p>
        </p:txBody>
      </p:sp>
      <p:sp>
        <p:nvSpPr>
          <p:cNvPr id="28675" name="Text Placeholder 2"/>
          <p:cNvSpPr>
            <a:spLocks noGrp="1"/>
          </p:cNvSpPr>
          <p:nvPr>
            <p:ph type="body" sz="quarter" idx="14"/>
          </p:nvPr>
        </p:nvSpPr>
        <p:spPr>
          <a:xfrm>
            <a:off x="1783934" y="2139951"/>
            <a:ext cx="6734175" cy="292388"/>
          </a:xfrm>
        </p:spPr>
        <p:txBody>
          <a:bodyPr/>
          <a:lstStyle/>
          <a:p>
            <a:pPr>
              <a:spcBef>
                <a:spcPct val="0"/>
              </a:spcBef>
              <a:buFont typeface="Arial" charset="0"/>
              <a:buNone/>
            </a:pPr>
            <a:r>
              <a:rPr sz="1900" b="0">
                <a:latin typeface="Arial" charset="0"/>
                <a:cs typeface="Arial" charset="0"/>
              </a:rPr>
              <a:t>Visit us at www.techmahindra.com</a:t>
            </a:r>
          </a:p>
        </p:txBody>
      </p:sp>
    </p:spTree>
    <p:extLst>
      <p:ext uri="{BB962C8B-B14F-4D97-AF65-F5344CB8AC3E}">
        <p14:creationId xmlns:p14="http://schemas.microsoft.com/office/powerpoint/2010/main" val="1130306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6" descr="Diagram&#10;&#10;Description automatically generated">
            <a:extLst>
              <a:ext uri="{FF2B5EF4-FFF2-40B4-BE49-F238E27FC236}">
                <a16:creationId xmlns:a16="http://schemas.microsoft.com/office/drawing/2014/main" id="{CD4E345D-B690-4DF1-BFB2-EC0264E883A1}"/>
              </a:ext>
            </a:extLst>
          </p:cNvPr>
          <p:cNvPicPr>
            <a:picLocks noChangeAspect="1"/>
          </p:cNvPicPr>
          <p:nvPr/>
        </p:nvPicPr>
        <p:blipFill>
          <a:blip r:embed="rId2"/>
          <a:stretch>
            <a:fillRect/>
          </a:stretch>
        </p:blipFill>
        <p:spPr>
          <a:xfrm>
            <a:off x="385945" y="1849593"/>
            <a:ext cx="5486038" cy="4807807"/>
          </a:xfrm>
          <a:prstGeom prst="rect">
            <a:avLst/>
          </a:prstGeom>
        </p:spPr>
      </p:pic>
      <p:sp>
        <p:nvSpPr>
          <p:cNvPr id="78" name="Rectangle 7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D5AEEDC-EFC3-40C4-A767-53BFE1901DC4}"/>
              </a:ext>
            </a:extLst>
          </p:cNvPr>
          <p:cNvSpPr txBox="1"/>
          <p:nvPr/>
        </p:nvSpPr>
        <p:spPr>
          <a:xfrm>
            <a:off x="556532" y="643467"/>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b="1">
                <a:solidFill>
                  <a:schemeClr val="bg1"/>
                </a:solidFill>
                <a:latin typeface="Biome"/>
                <a:ea typeface="+mj-ea"/>
                <a:cs typeface="Biome"/>
              </a:rPr>
              <a:t>Piggy Metrics Architecture</a:t>
            </a:r>
            <a:endParaRPr lang="en-US">
              <a:solidFill>
                <a:schemeClr val="bg1"/>
              </a:solidFill>
              <a:ea typeface="+mj-ea"/>
            </a:endParaRPr>
          </a:p>
        </p:txBody>
      </p:sp>
      <p:pic>
        <p:nvPicPr>
          <p:cNvPr id="13"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pic>
        <p:nvPicPr>
          <p:cNvPr id="4" name="Picture 2">
            <a:extLst>
              <a:ext uri="{FF2B5EF4-FFF2-40B4-BE49-F238E27FC236}">
                <a16:creationId xmlns:a16="http://schemas.microsoft.com/office/drawing/2014/main" id="{D65583D5-EE52-4ADB-A758-843EE1D2E925}"/>
              </a:ext>
            </a:extLst>
          </p:cNvPr>
          <p:cNvPicPr>
            <a:picLocks noChangeAspect="1"/>
          </p:cNvPicPr>
          <p:nvPr/>
        </p:nvPicPr>
        <p:blipFill rotWithShape="1">
          <a:blip r:embed="rId4"/>
          <a:srcRect l="27714" t="8389" r="29143" b="56477"/>
          <a:stretch/>
        </p:blipFill>
        <p:spPr>
          <a:xfrm>
            <a:off x="130715" y="1489132"/>
            <a:ext cx="2575723" cy="1372124"/>
          </a:xfrm>
          <a:prstGeom prst="rect">
            <a:avLst/>
          </a:prstGeom>
        </p:spPr>
      </p:pic>
      <p:sp>
        <p:nvSpPr>
          <p:cNvPr id="11" name="TextBox 1">
            <a:extLst>
              <a:ext uri="{FF2B5EF4-FFF2-40B4-BE49-F238E27FC236}">
                <a16:creationId xmlns:a16="http://schemas.microsoft.com/office/drawing/2014/main" id="{CD67C9A3-A325-4403-B502-2C85A2AA2FC7}"/>
              </a:ext>
            </a:extLst>
          </p:cNvPr>
          <p:cNvSpPr txBox="1"/>
          <p:nvPr/>
        </p:nvSpPr>
        <p:spPr>
          <a:xfrm>
            <a:off x="5989689" y="1863890"/>
            <a:ext cx="6109647" cy="455509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buFont typeface="Arial"/>
              <a:buChar char="•"/>
            </a:pPr>
            <a:r>
              <a:rPr lang="en-US">
                <a:cs typeface="Arial"/>
              </a:rPr>
              <a:t> </a:t>
            </a:r>
            <a:r>
              <a:rPr lang="en-US" sz="1700">
                <a:latin typeface="Biome"/>
                <a:cs typeface="Arial"/>
              </a:rPr>
              <a:t>Account Service: </a:t>
            </a:r>
            <a:r>
              <a:rPr lang="en-US" sz="1700">
                <a:latin typeface="Biome"/>
                <a:ea typeface="+mn-lt"/>
                <a:cs typeface="+mn-lt"/>
              </a:rPr>
              <a:t>Contains general input logic and validation: incomes/expenses items, savings and account settings</a:t>
            </a:r>
          </a:p>
          <a:p>
            <a:pPr algn="just">
              <a:buFont typeface="Arial"/>
              <a:buChar char="•"/>
            </a:pPr>
            <a:endParaRPr lang="en-US" sz="1700">
              <a:latin typeface="Biome"/>
              <a:cs typeface="Calibri"/>
            </a:endParaRPr>
          </a:p>
          <a:p>
            <a:pPr algn="just">
              <a:buFont typeface="Arial"/>
              <a:buChar char="•"/>
            </a:pPr>
            <a:r>
              <a:rPr lang="en-US" sz="1700">
                <a:latin typeface="Biome"/>
                <a:cs typeface="Calibri"/>
              </a:rPr>
              <a:t> Statistics Service: </a:t>
            </a:r>
            <a:r>
              <a:rPr lang="en-US" sz="1700">
                <a:latin typeface="Biome"/>
                <a:ea typeface="+mn-lt"/>
                <a:cs typeface="+mn-lt"/>
              </a:rPr>
              <a:t>Performs calculations on major statistics parameters and captures time series for each account</a:t>
            </a:r>
          </a:p>
          <a:p>
            <a:pPr algn="just">
              <a:buFont typeface="Arial"/>
              <a:buChar char="•"/>
            </a:pPr>
            <a:endParaRPr lang="en-US" sz="1700">
              <a:latin typeface="Biome"/>
              <a:cs typeface="Calibri"/>
            </a:endParaRPr>
          </a:p>
          <a:p>
            <a:pPr algn="just">
              <a:buFont typeface="Arial"/>
              <a:buChar char="•"/>
            </a:pPr>
            <a:r>
              <a:rPr lang="en-US" sz="1700">
                <a:latin typeface="Biome"/>
                <a:cs typeface="Calibri"/>
              </a:rPr>
              <a:t> Notification Service: </a:t>
            </a:r>
            <a:r>
              <a:rPr lang="en-US" sz="1700">
                <a:latin typeface="Biome"/>
                <a:ea typeface="+mn-lt"/>
                <a:cs typeface="+mn-lt"/>
              </a:rPr>
              <a:t>Stores user contact information and notification settings (reminders, backup frequency, etc.)</a:t>
            </a:r>
          </a:p>
          <a:p>
            <a:pPr algn="just">
              <a:buFont typeface="Arial"/>
              <a:buChar char="•"/>
            </a:pPr>
            <a:endParaRPr lang="en-US" sz="1700">
              <a:latin typeface="Biome"/>
              <a:cs typeface="Calibri"/>
            </a:endParaRPr>
          </a:p>
          <a:p>
            <a:pPr algn="just">
              <a:buFont typeface="Arial"/>
              <a:buChar char="•"/>
            </a:pPr>
            <a:r>
              <a:rPr lang="en-US" sz="1700">
                <a:latin typeface="Biome"/>
                <a:cs typeface="Calibri"/>
              </a:rPr>
              <a:t> Auth Service: Stores the authentication data into the database</a:t>
            </a:r>
          </a:p>
          <a:p>
            <a:pPr algn="just">
              <a:buFont typeface="Arial"/>
              <a:buChar char="•"/>
            </a:pPr>
            <a:endParaRPr lang="en-US" sz="1700">
              <a:latin typeface="Biome"/>
              <a:cs typeface="Calibri"/>
            </a:endParaRPr>
          </a:p>
          <a:p>
            <a:pPr algn="just">
              <a:buFont typeface="Arial"/>
              <a:buChar char="•"/>
            </a:pPr>
            <a:r>
              <a:rPr lang="en-US" sz="1700">
                <a:latin typeface="Biome"/>
                <a:cs typeface="Calibri"/>
              </a:rPr>
              <a:t> Config Service: Configures the spring framework used to enable the integration of all the other services</a:t>
            </a:r>
          </a:p>
        </p:txBody>
      </p:sp>
    </p:spTree>
    <p:extLst>
      <p:ext uri="{BB962C8B-B14F-4D97-AF65-F5344CB8AC3E}">
        <p14:creationId xmlns:p14="http://schemas.microsoft.com/office/powerpoint/2010/main" val="3778529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a:extLst>
              <a:ext uri="{FF2B5EF4-FFF2-40B4-BE49-F238E27FC236}">
                <a16:creationId xmlns:a16="http://schemas.microsoft.com/office/drawing/2014/main" id="{C3249742-EEE2-4DA7-9833-91A4208EBFC3}"/>
              </a:ext>
            </a:extLst>
          </p:cNvPr>
          <p:cNvPicPr>
            <a:picLocks noChangeAspect="1"/>
          </p:cNvPicPr>
          <p:nvPr/>
        </p:nvPicPr>
        <p:blipFill>
          <a:blip r:embed="rId2"/>
          <a:stretch>
            <a:fillRect/>
          </a:stretch>
        </p:blipFill>
        <p:spPr>
          <a:xfrm>
            <a:off x="0" y="-2654"/>
            <a:ext cx="5689600" cy="6812509"/>
          </a:xfrm>
          <a:prstGeom prst="rect">
            <a:avLst/>
          </a:prstGeom>
        </p:spPr>
      </p:pic>
      <p:pic>
        <p:nvPicPr>
          <p:cNvPr id="7"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8" name="Rectangle 7"/>
          <p:cNvSpPr/>
          <p:nvPr/>
        </p:nvSpPr>
        <p:spPr>
          <a:xfrm>
            <a:off x="-1186132" y="857779"/>
            <a:ext cx="6805376"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9" name="Rectangle 8"/>
          <p:cNvSpPr/>
          <p:nvPr/>
        </p:nvSpPr>
        <p:spPr>
          <a:xfrm>
            <a:off x="1391745" y="1238818"/>
            <a:ext cx="2926421"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Arial"/>
              </a:rPr>
              <a:t>Why DevOps?</a:t>
            </a:r>
            <a:endParaRPr lang="en-US">
              <a:solidFill>
                <a:schemeClr val="bg1"/>
              </a:solidFill>
              <a:latin typeface="Biome"/>
              <a:cs typeface="Biome"/>
            </a:endParaRPr>
          </a:p>
        </p:txBody>
      </p:sp>
      <p:sp>
        <p:nvSpPr>
          <p:cNvPr id="3" name="TextBox 2">
            <a:extLst>
              <a:ext uri="{FF2B5EF4-FFF2-40B4-BE49-F238E27FC236}">
                <a16:creationId xmlns:a16="http://schemas.microsoft.com/office/drawing/2014/main" id="{B7F4ED40-2255-41E8-AFA2-5DA129C514A2}"/>
              </a:ext>
            </a:extLst>
          </p:cNvPr>
          <p:cNvSpPr txBox="1"/>
          <p:nvPr/>
        </p:nvSpPr>
        <p:spPr>
          <a:xfrm>
            <a:off x="5954399" y="2737436"/>
            <a:ext cx="6144917" cy="12311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2000">
                <a:latin typeface="Biome"/>
                <a:ea typeface="+mn-lt"/>
                <a:cs typeface="+mn-lt"/>
              </a:rPr>
              <a:t>What We will be delivering to our customer:</a:t>
            </a:r>
          </a:p>
          <a:p>
            <a:pPr marL="285750" indent="-285750" algn="just">
              <a:buFont typeface="Arial"/>
              <a:buChar char="•"/>
            </a:pPr>
            <a:endParaRPr lang="en-US">
              <a:latin typeface="Calibri"/>
              <a:cs typeface="Calibri"/>
            </a:endParaRPr>
          </a:p>
          <a:p>
            <a:pPr marL="285750" indent="-285750" algn="just">
              <a:buFont typeface="Wingdings"/>
              <a:buChar char="§"/>
            </a:pPr>
            <a:endParaRPr lang="en-US" b="1" i="1">
              <a:latin typeface="Calibri"/>
              <a:cs typeface="Calibri"/>
            </a:endParaRPr>
          </a:p>
          <a:p>
            <a:pPr marL="285750" indent="-285750">
              <a:buFont typeface="Arial"/>
              <a:buChar char="•"/>
            </a:pPr>
            <a:endParaRPr lang="en-US">
              <a:cs typeface="Calibri"/>
            </a:endParaRPr>
          </a:p>
        </p:txBody>
      </p:sp>
      <p:sp>
        <p:nvSpPr>
          <p:cNvPr id="2" name="TextBox 1">
            <a:extLst>
              <a:ext uri="{FF2B5EF4-FFF2-40B4-BE49-F238E27FC236}">
                <a16:creationId xmlns:a16="http://schemas.microsoft.com/office/drawing/2014/main" id="{607B4D92-D33F-4DAE-B832-82FC10EB4E0D}"/>
              </a:ext>
            </a:extLst>
          </p:cNvPr>
          <p:cNvSpPr txBox="1"/>
          <p:nvPr/>
        </p:nvSpPr>
        <p:spPr>
          <a:xfrm>
            <a:off x="6231766" y="1096192"/>
            <a:ext cx="5294243"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Biome"/>
                <a:cs typeface="Biome"/>
              </a:rPr>
              <a:t>Our customers believe that it is crucial for their business to focus on rapid value creation so that they can offer users value as quickly as possible.</a:t>
            </a:r>
            <a:r>
              <a:rPr lang="en-US" sz="2000">
                <a:latin typeface="Biome"/>
                <a:ea typeface="Lato"/>
                <a:cs typeface="Lato"/>
              </a:rPr>
              <a:t> </a:t>
            </a:r>
            <a:endParaRPr lang="en-US" sz="2000">
              <a:latin typeface="Biome"/>
              <a:cs typeface="Calibri"/>
            </a:endParaRPr>
          </a:p>
        </p:txBody>
      </p:sp>
      <p:sp>
        <p:nvSpPr>
          <p:cNvPr id="4" name="TextBox 3">
            <a:extLst>
              <a:ext uri="{FF2B5EF4-FFF2-40B4-BE49-F238E27FC236}">
                <a16:creationId xmlns:a16="http://schemas.microsoft.com/office/drawing/2014/main" id="{06C76098-8393-4850-9C16-0A7422785B70}"/>
              </a:ext>
            </a:extLst>
          </p:cNvPr>
          <p:cNvSpPr txBox="1"/>
          <p:nvPr/>
        </p:nvSpPr>
        <p:spPr>
          <a:xfrm>
            <a:off x="6282520" y="3149220"/>
            <a:ext cx="4790363"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Wingdings,Sans-Serif"/>
              <a:buChar char="§"/>
            </a:pPr>
            <a:r>
              <a:rPr lang="en-US" b="1" i="1">
                <a:latin typeface="Biome"/>
                <a:ea typeface="+mn-lt"/>
                <a:cs typeface="+mn-lt"/>
              </a:rPr>
              <a:t>Release deliverables more frequently, with higher quality and stability</a:t>
            </a:r>
            <a:endParaRPr lang="en-US">
              <a:latin typeface="Biome"/>
              <a:ea typeface="+mn-lt"/>
              <a:cs typeface="+mn-lt"/>
            </a:endParaRPr>
          </a:p>
          <a:p>
            <a:pPr marL="285750" indent="-285750" algn="just">
              <a:buFont typeface="Wingdings,Sans-Serif"/>
              <a:buChar char="§"/>
            </a:pPr>
            <a:endParaRPr lang="en-US">
              <a:latin typeface="Biome"/>
              <a:ea typeface="+mn-lt"/>
              <a:cs typeface="+mn-lt"/>
            </a:endParaRPr>
          </a:p>
          <a:p>
            <a:pPr marL="285750" indent="-285750" algn="just">
              <a:buFont typeface="Wingdings,Sans-Serif"/>
              <a:buChar char="§"/>
            </a:pPr>
            <a:r>
              <a:rPr lang="en-US" b="1" i="1">
                <a:latin typeface="Biome"/>
                <a:ea typeface="+mn-lt"/>
                <a:cs typeface="+mn-lt"/>
              </a:rPr>
              <a:t>Stabilize work environment</a:t>
            </a:r>
            <a:endParaRPr lang="en-US">
              <a:latin typeface="Biome"/>
              <a:ea typeface="+mn-lt"/>
              <a:cs typeface="+mn-lt"/>
            </a:endParaRPr>
          </a:p>
          <a:p>
            <a:pPr marL="285750" indent="-285750" algn="just">
              <a:buFont typeface="Wingdings,Sans-Serif"/>
              <a:buChar char="§"/>
            </a:pPr>
            <a:endParaRPr lang="en-US">
              <a:latin typeface="Biome"/>
              <a:ea typeface="+mn-lt"/>
              <a:cs typeface="+mn-lt"/>
            </a:endParaRPr>
          </a:p>
          <a:p>
            <a:pPr marL="285750" indent="-285750" algn="just">
              <a:buFont typeface="Wingdings,Sans-Serif"/>
              <a:buChar char="§"/>
            </a:pPr>
            <a:r>
              <a:rPr lang="en-US" b="1" i="1">
                <a:latin typeface="Biome"/>
                <a:ea typeface="+mn-lt"/>
                <a:cs typeface="+mn-lt"/>
              </a:rPr>
              <a:t>Continuous delivery of software</a:t>
            </a:r>
            <a:endParaRPr lang="en-US">
              <a:latin typeface="Biome"/>
              <a:ea typeface="+mn-lt"/>
              <a:cs typeface="+mn-lt"/>
            </a:endParaRPr>
          </a:p>
          <a:p>
            <a:pPr marL="285750" indent="-285750" algn="just">
              <a:buFont typeface="Wingdings,Sans-Serif"/>
              <a:buChar char="§"/>
            </a:pPr>
            <a:endParaRPr lang="en-US">
              <a:latin typeface="Biome"/>
              <a:ea typeface="+mn-lt"/>
              <a:cs typeface="+mn-lt"/>
            </a:endParaRPr>
          </a:p>
          <a:p>
            <a:pPr marL="285750" indent="-285750" algn="just">
              <a:buFont typeface="Wingdings,Sans-Serif"/>
              <a:buChar char="§"/>
            </a:pPr>
            <a:r>
              <a:rPr lang="en-US" b="1" i="1">
                <a:latin typeface="Biome"/>
                <a:ea typeface="+mn-lt"/>
                <a:cs typeface="+mn-lt"/>
              </a:rPr>
              <a:t>Automation in repetitive tasks leaves more room for innovation</a:t>
            </a:r>
            <a:endParaRPr lang="en-US">
              <a:latin typeface="Biome"/>
              <a:ea typeface="+mn-lt"/>
              <a:cs typeface="+mn-lt"/>
            </a:endParaRPr>
          </a:p>
          <a:p>
            <a:pPr marL="285750" indent="-285750" algn="just">
              <a:buFont typeface="Wingdings,Sans-Serif"/>
              <a:buChar char="§"/>
            </a:pPr>
            <a:endParaRPr lang="en-US">
              <a:latin typeface="Biome"/>
              <a:ea typeface="+mn-lt"/>
              <a:cs typeface="+mn-lt"/>
            </a:endParaRPr>
          </a:p>
          <a:p>
            <a:pPr marL="285750" indent="-285750" algn="just">
              <a:buFont typeface="Wingdings,Sans-Serif"/>
              <a:buChar char="§"/>
            </a:pPr>
            <a:r>
              <a:rPr lang="en-US" b="1" i="1">
                <a:latin typeface="Biome"/>
                <a:ea typeface="+mn-lt"/>
                <a:cs typeface="+mn-lt"/>
              </a:rPr>
              <a:t>Promotes agility in the business</a:t>
            </a:r>
            <a:endParaRPr lang="en-US">
              <a:latin typeface="Biome"/>
              <a:cs typeface="Calibri"/>
            </a:endParaRPr>
          </a:p>
        </p:txBody>
      </p:sp>
    </p:spTree>
    <p:extLst>
      <p:ext uri="{BB962C8B-B14F-4D97-AF65-F5344CB8AC3E}">
        <p14:creationId xmlns:p14="http://schemas.microsoft.com/office/powerpoint/2010/main" val="3105474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7" descr="A picture containing text, table, indoor&#10;&#10;Description automatically generated">
            <a:extLst>
              <a:ext uri="{FF2B5EF4-FFF2-40B4-BE49-F238E27FC236}">
                <a16:creationId xmlns:a16="http://schemas.microsoft.com/office/drawing/2014/main" id="{23756AFD-1C7A-4A61-B20E-AE6536CBF369}"/>
              </a:ext>
            </a:extLst>
          </p:cNvPr>
          <p:cNvPicPr>
            <a:picLocks noChangeAspect="1"/>
          </p:cNvPicPr>
          <p:nvPr/>
        </p:nvPicPr>
        <p:blipFill rotWithShape="1">
          <a:blip r:embed="rId2"/>
          <a:srcRect l="35885" t="874" r="-126" b="-63"/>
          <a:stretch/>
        </p:blipFill>
        <p:spPr>
          <a:xfrm>
            <a:off x="-73739" y="55626"/>
            <a:ext cx="4387202" cy="6810925"/>
          </a:xfrm>
          <a:prstGeom prst="rect">
            <a:avLst/>
          </a:prstGeom>
        </p:spPr>
      </p:pic>
      <p:sp>
        <p:nvSpPr>
          <p:cNvPr id="5" name="Rectangle 4"/>
          <p:cNvSpPr/>
          <p:nvPr/>
        </p:nvSpPr>
        <p:spPr>
          <a:xfrm>
            <a:off x="-180436" y="0"/>
            <a:ext cx="4941002"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6" name="Rectangle 5"/>
          <p:cNvSpPr/>
          <p:nvPr/>
        </p:nvSpPr>
        <p:spPr>
          <a:xfrm>
            <a:off x="4751579" y="637804"/>
            <a:ext cx="6449984" cy="3477683"/>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pPr marL="171450" indent="-171450">
              <a:lnSpc>
                <a:spcPts val="1940"/>
              </a:lnSpc>
              <a:buFont typeface="Arial" panose="020B0604020202020204" pitchFamily="34" charset="0"/>
              <a:buChar char="•"/>
            </a:pPr>
            <a:r>
              <a:rPr lang="en-US" sz="1600" b="1">
                <a:solidFill>
                  <a:schemeClr val="tx1">
                    <a:lumMod val="75000"/>
                    <a:lumOff val="25000"/>
                  </a:schemeClr>
                </a:solidFill>
                <a:latin typeface="Biome"/>
                <a:cs typeface="Arial"/>
              </a:rPr>
              <a:t>Terraform is used to provision the infrastructure needed</a:t>
            </a:r>
            <a:endParaRPr lang="en-US" sz="1600" b="1">
              <a:solidFill>
                <a:schemeClr val="tx1">
                  <a:lumMod val="75000"/>
                  <a:lumOff val="25000"/>
                </a:schemeClr>
              </a:solidFill>
              <a:latin typeface="Biome"/>
              <a:cs typeface="Arial" panose="020B0604020202020204" pitchFamily="34" charset="0"/>
            </a:endParaRPr>
          </a:p>
          <a:p>
            <a:pPr>
              <a:lnSpc>
                <a:spcPts val="1939"/>
              </a:lnSpc>
            </a:pPr>
            <a:endParaRPr lang="en-US" sz="1600" b="1">
              <a:solidFill>
                <a:schemeClr val="tx1">
                  <a:lumMod val="75000"/>
                  <a:lumOff val="25000"/>
                </a:schemeClr>
              </a:solidFill>
              <a:latin typeface="Biome"/>
              <a:cs typeface="Arial"/>
            </a:endParaRPr>
          </a:p>
          <a:p>
            <a:pPr marL="171450" indent="-171450">
              <a:lnSpc>
                <a:spcPts val="1940"/>
              </a:lnSpc>
              <a:buFont typeface="Arial" panose="020B0604020202020204" pitchFamily="34" charset="0"/>
              <a:buChar char="•"/>
            </a:pPr>
            <a:r>
              <a:rPr lang="en-US" sz="1600" b="1">
                <a:solidFill>
                  <a:schemeClr val="tx1">
                    <a:lumMod val="75000"/>
                    <a:lumOff val="25000"/>
                  </a:schemeClr>
                </a:solidFill>
                <a:latin typeface="Biome"/>
                <a:cs typeface="Arial"/>
              </a:rPr>
              <a:t>Azure Cloud is our pick for cloud provider</a:t>
            </a:r>
            <a:endParaRPr lang="en-US" sz="1600" b="1">
              <a:solidFill>
                <a:schemeClr val="tx1">
                  <a:lumMod val="75000"/>
                  <a:lumOff val="25000"/>
                </a:schemeClr>
              </a:solidFill>
              <a:latin typeface="Biome"/>
              <a:cs typeface="Arial" panose="020B0604020202020204" pitchFamily="34" charset="0"/>
            </a:endParaRPr>
          </a:p>
          <a:p>
            <a:pPr marL="171450" indent="-171450">
              <a:lnSpc>
                <a:spcPts val="1939"/>
              </a:lnSpc>
              <a:buFont typeface="Arial" panose="020B0604020202020204" pitchFamily="34" charset="0"/>
              <a:buChar char="•"/>
            </a:pPr>
            <a:endParaRPr lang="en-US" sz="1600" b="1">
              <a:solidFill>
                <a:schemeClr val="tx1">
                  <a:lumMod val="75000"/>
                  <a:lumOff val="25000"/>
                </a:schemeClr>
              </a:solidFill>
              <a:latin typeface="Biome"/>
              <a:cs typeface="Arial"/>
            </a:endParaRPr>
          </a:p>
          <a:p>
            <a:pPr marL="171450" indent="-171450">
              <a:lnSpc>
                <a:spcPts val="1939"/>
              </a:lnSpc>
              <a:buFont typeface="Arial" panose="020B0604020202020204" pitchFamily="34" charset="0"/>
              <a:buChar char="•"/>
            </a:pPr>
            <a:r>
              <a:rPr lang="en-US" sz="1600" b="1">
                <a:solidFill>
                  <a:schemeClr val="tx1">
                    <a:lumMod val="75000"/>
                    <a:lumOff val="25000"/>
                  </a:schemeClr>
                </a:solidFill>
                <a:latin typeface="Biome"/>
                <a:ea typeface="+mn-lt"/>
                <a:cs typeface="+mn-lt"/>
              </a:rPr>
              <a:t>Docker to build containerized images</a:t>
            </a:r>
            <a:endParaRPr lang="en-US" sz="1600" b="1">
              <a:solidFill>
                <a:schemeClr val="tx1">
                  <a:lumMod val="75000"/>
                  <a:lumOff val="25000"/>
                </a:schemeClr>
              </a:solidFill>
              <a:latin typeface="Biome"/>
              <a:cs typeface="Arial"/>
            </a:endParaRPr>
          </a:p>
          <a:p>
            <a:pPr>
              <a:lnSpc>
                <a:spcPts val="1939"/>
              </a:lnSpc>
            </a:pPr>
            <a:endParaRPr lang="en-US" sz="1600" b="1">
              <a:solidFill>
                <a:schemeClr val="tx1">
                  <a:lumMod val="75000"/>
                  <a:lumOff val="25000"/>
                </a:schemeClr>
              </a:solidFill>
              <a:latin typeface="Biome"/>
              <a:cs typeface="Calibri"/>
            </a:endParaRPr>
          </a:p>
          <a:p>
            <a:pPr marL="171450" indent="-171450">
              <a:lnSpc>
                <a:spcPts val="1939"/>
              </a:lnSpc>
              <a:buFont typeface="Arial" panose="020B0604020202020204" pitchFamily="34" charset="0"/>
              <a:buChar char="•"/>
            </a:pPr>
            <a:r>
              <a:rPr lang="en-US" sz="1600" b="1">
                <a:solidFill>
                  <a:schemeClr val="tx1">
                    <a:lumMod val="75000"/>
                    <a:lumOff val="25000"/>
                  </a:schemeClr>
                </a:solidFill>
                <a:latin typeface="Biome"/>
                <a:cs typeface="Biome"/>
              </a:rPr>
              <a:t>AKS to host the Kubernetes cluster</a:t>
            </a:r>
            <a:endParaRPr lang="en-US" sz="1600" b="1">
              <a:solidFill>
                <a:schemeClr val="tx1">
                  <a:lumMod val="75000"/>
                  <a:lumOff val="25000"/>
                </a:schemeClr>
              </a:solidFill>
              <a:latin typeface="Biome"/>
              <a:cs typeface="Arial"/>
            </a:endParaRPr>
          </a:p>
          <a:p>
            <a:pPr>
              <a:lnSpc>
                <a:spcPts val="1939"/>
              </a:lnSpc>
            </a:pPr>
            <a:endParaRPr lang="en-US" sz="1600" b="1">
              <a:solidFill>
                <a:schemeClr val="tx1">
                  <a:lumMod val="75000"/>
                  <a:lumOff val="25000"/>
                </a:schemeClr>
              </a:solidFill>
              <a:latin typeface="Biome"/>
              <a:cs typeface="Arial"/>
            </a:endParaRPr>
          </a:p>
          <a:p>
            <a:pPr marL="171450" indent="-171450">
              <a:lnSpc>
                <a:spcPts val="1940"/>
              </a:lnSpc>
              <a:buFont typeface="Arial" panose="020B0604020202020204" pitchFamily="34" charset="0"/>
              <a:buChar char="•"/>
            </a:pPr>
            <a:r>
              <a:rPr lang="en-US" sz="1600" b="1">
                <a:solidFill>
                  <a:schemeClr val="tx1">
                    <a:lumMod val="75000"/>
                    <a:lumOff val="25000"/>
                  </a:schemeClr>
                </a:solidFill>
                <a:latin typeface="Biome"/>
                <a:cs typeface="Arial"/>
              </a:rPr>
              <a:t>Extensible testing in our pipeline using GitHub actions</a:t>
            </a:r>
            <a:endParaRPr lang="en-US" sz="1600" b="1">
              <a:solidFill>
                <a:schemeClr val="tx1">
                  <a:lumMod val="75000"/>
                  <a:lumOff val="25000"/>
                </a:schemeClr>
              </a:solidFill>
              <a:latin typeface="Biome"/>
              <a:cs typeface="Arial" panose="020B0604020202020204" pitchFamily="34" charset="0"/>
            </a:endParaRPr>
          </a:p>
          <a:p>
            <a:pPr>
              <a:lnSpc>
                <a:spcPts val="1939"/>
              </a:lnSpc>
            </a:pPr>
            <a:endParaRPr lang="en-US" sz="1600" b="1">
              <a:solidFill>
                <a:schemeClr val="tx1">
                  <a:lumMod val="75000"/>
                  <a:lumOff val="25000"/>
                </a:schemeClr>
              </a:solidFill>
              <a:latin typeface="Biome"/>
              <a:cs typeface="Arial"/>
            </a:endParaRPr>
          </a:p>
          <a:p>
            <a:pPr marL="171450" indent="-171450">
              <a:lnSpc>
                <a:spcPts val="1940"/>
              </a:lnSpc>
              <a:buFont typeface="Arial" panose="020B0604020202020204" pitchFamily="34" charset="0"/>
              <a:buChar char="•"/>
            </a:pPr>
            <a:r>
              <a:rPr lang="en-US" sz="1600" b="1">
                <a:solidFill>
                  <a:schemeClr val="tx1">
                    <a:lumMod val="75000"/>
                    <a:lumOff val="25000"/>
                  </a:schemeClr>
                </a:solidFill>
                <a:latin typeface="Biome"/>
                <a:cs typeface="Arial"/>
              </a:rPr>
              <a:t>Helm to deploy our application</a:t>
            </a:r>
            <a:endParaRPr lang="en-US" sz="1600" b="1">
              <a:solidFill>
                <a:schemeClr val="tx1">
                  <a:lumMod val="75000"/>
                  <a:lumOff val="25000"/>
                </a:schemeClr>
              </a:solidFill>
              <a:latin typeface="Biome"/>
              <a:cs typeface="Arial" panose="020B0604020202020204" pitchFamily="34" charset="0"/>
            </a:endParaRPr>
          </a:p>
          <a:p>
            <a:pPr marL="171450" indent="-171450">
              <a:lnSpc>
                <a:spcPts val="1939"/>
              </a:lnSpc>
              <a:buFont typeface="Arial" panose="020B0604020202020204" pitchFamily="34" charset="0"/>
              <a:buChar char="•"/>
            </a:pPr>
            <a:endParaRPr lang="en-US" sz="1600" b="1">
              <a:solidFill>
                <a:schemeClr val="tx1">
                  <a:lumMod val="75000"/>
                  <a:lumOff val="25000"/>
                </a:schemeClr>
              </a:solidFill>
              <a:latin typeface="Biome"/>
              <a:cs typeface="Arial"/>
            </a:endParaRPr>
          </a:p>
          <a:p>
            <a:pPr marL="171450" indent="-171450">
              <a:lnSpc>
                <a:spcPts val="1939"/>
              </a:lnSpc>
              <a:buFont typeface="Arial" panose="020B0604020202020204" pitchFamily="34" charset="0"/>
              <a:buChar char="•"/>
            </a:pPr>
            <a:endParaRPr lang="en-US" sz="1600" b="1">
              <a:solidFill>
                <a:schemeClr val="tx1">
                  <a:lumMod val="75000"/>
                  <a:lumOff val="25000"/>
                </a:schemeClr>
              </a:solidFill>
              <a:latin typeface="Biome"/>
              <a:cs typeface="Arial"/>
            </a:endParaRPr>
          </a:p>
          <a:p>
            <a:pPr marL="171450" indent="-171450">
              <a:lnSpc>
                <a:spcPts val="1940"/>
              </a:lnSpc>
              <a:buFont typeface="Arial" panose="020B0604020202020204" pitchFamily="34" charset="0"/>
              <a:buChar char="•"/>
            </a:pPr>
            <a:endParaRPr lang="en-US" sz="1200">
              <a:solidFill>
                <a:schemeClr val="tx1">
                  <a:lumMod val="75000"/>
                  <a:lumOff val="25000"/>
                </a:schemeClr>
              </a:solidFill>
              <a:latin typeface="Arial"/>
              <a:cs typeface="Arial"/>
            </a:endParaRPr>
          </a:p>
        </p:txBody>
      </p:sp>
      <p:pic>
        <p:nvPicPr>
          <p:cNvPr id="7"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8" name="Rectangle 7"/>
          <p:cNvSpPr/>
          <p:nvPr/>
        </p:nvSpPr>
        <p:spPr>
          <a:xfrm>
            <a:off x="-72846" y="2789377"/>
            <a:ext cx="4392376"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9" name="Rectangle 8"/>
          <p:cNvSpPr/>
          <p:nvPr/>
        </p:nvSpPr>
        <p:spPr>
          <a:xfrm>
            <a:off x="791251" y="3018016"/>
            <a:ext cx="2926421"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Arial"/>
              </a:rPr>
              <a:t>DevOps strategy</a:t>
            </a:r>
            <a:endParaRPr lang="en-US" sz="2900">
              <a:solidFill>
                <a:schemeClr val="bg1"/>
              </a:solidFill>
              <a:latin typeface="Biome"/>
              <a:cs typeface="Arial" panose="020B0604020202020204" pitchFamily="34" charset="0"/>
            </a:endParaRPr>
          </a:p>
        </p:txBody>
      </p:sp>
      <p:grpSp>
        <p:nvGrpSpPr>
          <p:cNvPr id="29" name="Group 28"/>
          <p:cNvGrpSpPr/>
          <p:nvPr/>
        </p:nvGrpSpPr>
        <p:grpSpPr>
          <a:xfrm>
            <a:off x="5103218" y="3685863"/>
            <a:ext cx="1698691" cy="1006605"/>
            <a:chOff x="7200120" y="4972050"/>
            <a:chExt cx="1381905" cy="741190"/>
          </a:xfrm>
        </p:grpSpPr>
        <p:sp>
          <p:nvSpPr>
            <p:cNvPr id="2" name="Rounded Rectangle 1"/>
            <p:cNvSpPr/>
            <p:nvPr/>
          </p:nvSpPr>
          <p:spPr>
            <a:xfrm>
              <a:off x="7200120" y="4972050"/>
              <a:ext cx="1381905" cy="647700"/>
            </a:xfrm>
            <a:prstGeom prst="roundRect">
              <a:avLst/>
            </a:prstGeom>
            <a:solidFill>
              <a:schemeClr val="bg1"/>
            </a:solidFill>
            <a:ln>
              <a:noFill/>
            </a:ln>
            <a:effectLst>
              <a:outerShdw blurRad="635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7611188" y="4972050"/>
              <a:ext cx="673157" cy="226624"/>
            </a:xfrm>
            <a:prstGeom prst="rect">
              <a:avLst/>
            </a:prstGeom>
          </p:spPr>
          <p:txBody>
            <a:bodyPr wrap="none" lIns="91440" tIns="45720" rIns="91440" bIns="45720" anchor="t">
              <a:spAutoFit/>
            </a:bodyPr>
            <a:lstStyle/>
            <a:p>
              <a:r>
                <a:rPr lang="en-US" sz="1400" b="1">
                  <a:latin typeface="Biome"/>
                  <a:cs typeface="Biome"/>
                </a:rPr>
                <a:t>Robust</a:t>
              </a:r>
            </a:p>
          </p:txBody>
        </p:sp>
        <p:sp>
          <p:nvSpPr>
            <p:cNvPr id="14" name="Rectangle 13"/>
            <p:cNvSpPr/>
            <p:nvPr/>
          </p:nvSpPr>
          <p:spPr>
            <a:xfrm>
              <a:off x="7317199" y="5190020"/>
              <a:ext cx="1147750" cy="523220"/>
            </a:xfrm>
            <a:prstGeom prst="rect">
              <a:avLst/>
            </a:prstGeom>
          </p:spPr>
          <p:txBody>
            <a:bodyPr wrap="none" lIns="91440" tIns="45720" rIns="91440" bIns="45720" anchor="t">
              <a:spAutoFit/>
            </a:bodyPr>
            <a:lstStyle/>
            <a:p>
              <a:pPr algn="ctr"/>
              <a:r>
                <a:rPr lang="en-US" sz="1400" b="1"/>
                <a:t>Distributed</a:t>
              </a:r>
              <a:br>
                <a:rPr lang="en-US" sz="1400" b="1"/>
              </a:br>
              <a:r>
                <a:rPr lang="en-US" sz="1400" b="1"/>
                <a:t>Architecture </a:t>
              </a:r>
              <a:endParaRPr lang="en-US" sz="1400" b="1">
                <a:cs typeface="Calibri"/>
              </a:endParaRPr>
            </a:p>
          </p:txBody>
        </p:sp>
      </p:grpSp>
      <p:grpSp>
        <p:nvGrpSpPr>
          <p:cNvPr id="30" name="Group 29"/>
          <p:cNvGrpSpPr/>
          <p:nvPr/>
        </p:nvGrpSpPr>
        <p:grpSpPr>
          <a:xfrm>
            <a:off x="7384705" y="4587674"/>
            <a:ext cx="2153078" cy="1041542"/>
            <a:chOff x="8705850" y="4972050"/>
            <a:chExt cx="1733550" cy="647700"/>
          </a:xfrm>
        </p:grpSpPr>
        <p:sp>
          <p:nvSpPr>
            <p:cNvPr id="15" name="Rounded Rectangle 14"/>
            <p:cNvSpPr/>
            <p:nvPr/>
          </p:nvSpPr>
          <p:spPr>
            <a:xfrm>
              <a:off x="8705850" y="4972050"/>
              <a:ext cx="1733550" cy="647700"/>
            </a:xfrm>
            <a:prstGeom prst="roundRect">
              <a:avLst/>
            </a:prstGeom>
            <a:solidFill>
              <a:schemeClr val="bg1"/>
            </a:solidFill>
            <a:ln>
              <a:noFill/>
            </a:ln>
            <a:effectLst>
              <a:outerShdw blurRad="635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9262283" y="4972050"/>
              <a:ext cx="751421" cy="191396"/>
            </a:xfrm>
            <a:prstGeom prst="rect">
              <a:avLst/>
            </a:prstGeom>
          </p:spPr>
          <p:txBody>
            <a:bodyPr wrap="none" lIns="91440" tIns="45720" rIns="91440" bIns="45720" anchor="t">
              <a:spAutoFit/>
            </a:bodyPr>
            <a:lstStyle/>
            <a:p>
              <a:r>
                <a:rPr lang="en-US" sz="1400" b="1">
                  <a:latin typeface="Biome"/>
                  <a:cs typeface="Biome"/>
                </a:rPr>
                <a:t>Scalable</a:t>
              </a:r>
            </a:p>
          </p:txBody>
        </p:sp>
        <p:sp>
          <p:nvSpPr>
            <p:cNvPr id="17" name="Rectangle 16"/>
            <p:cNvSpPr/>
            <p:nvPr/>
          </p:nvSpPr>
          <p:spPr>
            <a:xfrm>
              <a:off x="8840229" y="5190020"/>
              <a:ext cx="1418691" cy="287094"/>
            </a:xfrm>
            <a:prstGeom prst="rect">
              <a:avLst/>
            </a:prstGeom>
          </p:spPr>
          <p:txBody>
            <a:bodyPr wrap="none" lIns="91440" tIns="45720" rIns="91440" bIns="45720" anchor="t">
              <a:spAutoFit/>
            </a:bodyPr>
            <a:lstStyle/>
            <a:p>
              <a:pPr algn="ctr"/>
              <a:r>
                <a:rPr lang="en-US" sz="1200" b="1">
                  <a:latin typeface="Biome"/>
                  <a:cs typeface="Biome"/>
                </a:rPr>
                <a:t>Easy to scale using</a:t>
              </a:r>
            </a:p>
            <a:p>
              <a:pPr algn="ctr"/>
              <a:r>
                <a:rPr lang="en-US" sz="1200" b="1">
                  <a:latin typeface="Biome"/>
                  <a:cs typeface="Calibri"/>
                </a:rPr>
                <a:t>Kubernetes and AKS</a:t>
              </a:r>
            </a:p>
          </p:txBody>
        </p:sp>
      </p:grpSp>
      <p:grpSp>
        <p:nvGrpSpPr>
          <p:cNvPr id="31" name="Group 30"/>
          <p:cNvGrpSpPr/>
          <p:nvPr/>
        </p:nvGrpSpPr>
        <p:grpSpPr>
          <a:xfrm>
            <a:off x="9717388" y="3429848"/>
            <a:ext cx="2031212" cy="1146996"/>
            <a:chOff x="10480039" y="4972050"/>
            <a:chExt cx="1546538" cy="647700"/>
          </a:xfrm>
        </p:grpSpPr>
        <p:sp>
          <p:nvSpPr>
            <p:cNvPr id="22" name="Rounded Rectangle 21"/>
            <p:cNvSpPr/>
            <p:nvPr/>
          </p:nvSpPr>
          <p:spPr>
            <a:xfrm>
              <a:off x="10552682" y="4972050"/>
              <a:ext cx="1381905" cy="647700"/>
            </a:xfrm>
            <a:prstGeom prst="roundRect">
              <a:avLst/>
            </a:prstGeom>
            <a:solidFill>
              <a:schemeClr val="bg1"/>
            </a:solidFill>
            <a:ln>
              <a:noFill/>
            </a:ln>
            <a:effectLst>
              <a:outerShdw blurRad="635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10876386" y="4972050"/>
              <a:ext cx="916265" cy="197903"/>
            </a:xfrm>
            <a:prstGeom prst="rect">
              <a:avLst/>
            </a:prstGeom>
          </p:spPr>
          <p:txBody>
            <a:bodyPr wrap="none" lIns="91440" tIns="45720" rIns="91440" bIns="45720" anchor="t">
              <a:spAutoFit/>
            </a:bodyPr>
            <a:lstStyle/>
            <a:p>
              <a:r>
                <a:rPr lang="en-US" sz="1400" b="1">
                  <a:latin typeface="Biome"/>
                  <a:cs typeface="Biome"/>
                </a:rPr>
                <a:t>Adaptable</a:t>
              </a:r>
            </a:p>
          </p:txBody>
        </p:sp>
        <p:sp>
          <p:nvSpPr>
            <p:cNvPr id="20" name="Rectangle 19"/>
            <p:cNvSpPr/>
            <p:nvPr/>
          </p:nvSpPr>
          <p:spPr>
            <a:xfrm>
              <a:off x="10480039" y="5175676"/>
              <a:ext cx="1546538" cy="364978"/>
            </a:xfrm>
            <a:prstGeom prst="rect">
              <a:avLst/>
            </a:prstGeom>
          </p:spPr>
          <p:txBody>
            <a:bodyPr wrap="square" lIns="91440" tIns="45720" rIns="91440" bIns="45720" anchor="t">
              <a:spAutoFit/>
            </a:bodyPr>
            <a:lstStyle/>
            <a:p>
              <a:pPr algn="ctr"/>
              <a:r>
                <a:rPr lang="en-US" sz="1200" b="1">
                  <a:latin typeface="Biome"/>
                  <a:cs typeface="Calibri"/>
                </a:rPr>
                <a:t>Quick and easy develop</a:t>
              </a:r>
            </a:p>
            <a:p>
              <a:pPr algn="ctr"/>
              <a:r>
                <a:rPr lang="en-US" sz="1200" b="1">
                  <a:latin typeface="Biome"/>
                  <a:cs typeface="Calibri"/>
                </a:rPr>
                <a:t>Cycle that can deploy fast</a:t>
              </a:r>
            </a:p>
          </p:txBody>
        </p:sp>
      </p:grpSp>
      <p:grpSp>
        <p:nvGrpSpPr>
          <p:cNvPr id="32" name="Group 31"/>
          <p:cNvGrpSpPr/>
          <p:nvPr/>
        </p:nvGrpSpPr>
        <p:grpSpPr>
          <a:xfrm>
            <a:off x="5077437" y="5663218"/>
            <a:ext cx="2123186" cy="921677"/>
            <a:chOff x="7706529" y="5773836"/>
            <a:chExt cx="1758430" cy="647700"/>
          </a:xfrm>
        </p:grpSpPr>
        <p:sp>
          <p:nvSpPr>
            <p:cNvPr id="23" name="Rounded Rectangle 22"/>
            <p:cNvSpPr/>
            <p:nvPr/>
          </p:nvSpPr>
          <p:spPr>
            <a:xfrm>
              <a:off x="7731409" y="5773836"/>
              <a:ext cx="1733550" cy="647700"/>
            </a:xfrm>
            <a:prstGeom prst="roundRect">
              <a:avLst/>
            </a:prstGeom>
            <a:solidFill>
              <a:schemeClr val="bg1"/>
            </a:solidFill>
            <a:ln>
              <a:noFill/>
            </a:ln>
            <a:effectLst>
              <a:outerShdw blurRad="635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7706529" y="5791886"/>
              <a:ext cx="1724834" cy="237916"/>
            </a:xfrm>
            <a:prstGeom prst="rect">
              <a:avLst/>
            </a:prstGeom>
          </p:spPr>
          <p:txBody>
            <a:bodyPr wrap="none" lIns="91440" tIns="45720" rIns="91440" bIns="45720" anchor="t">
              <a:spAutoFit/>
            </a:bodyPr>
            <a:lstStyle/>
            <a:p>
              <a:r>
                <a:rPr lang="en-US" sz="1600" b="1">
                  <a:latin typeface="Biome"/>
                  <a:cs typeface="Biome"/>
                </a:rPr>
                <a:t>Easy Maintenance</a:t>
              </a:r>
            </a:p>
          </p:txBody>
        </p:sp>
        <p:sp>
          <p:nvSpPr>
            <p:cNvPr id="25" name="Rectangle 24"/>
            <p:cNvSpPr/>
            <p:nvPr/>
          </p:nvSpPr>
          <p:spPr>
            <a:xfrm>
              <a:off x="7801671" y="5991806"/>
              <a:ext cx="1546935" cy="324431"/>
            </a:xfrm>
            <a:prstGeom prst="rect">
              <a:avLst/>
            </a:prstGeom>
          </p:spPr>
          <p:txBody>
            <a:bodyPr wrap="none" lIns="91440" tIns="45720" rIns="91440" bIns="45720" anchor="t">
              <a:spAutoFit/>
            </a:bodyPr>
            <a:lstStyle/>
            <a:p>
              <a:pPr algn="ctr"/>
              <a:r>
                <a:rPr lang="en-US" sz="1200" b="1">
                  <a:latin typeface="Biome"/>
                  <a:cs typeface="Calibri"/>
                </a:rPr>
                <a:t>Deploy new changes </a:t>
              </a:r>
            </a:p>
            <a:p>
              <a:pPr algn="ctr"/>
              <a:r>
                <a:rPr lang="en-US" sz="1200" b="1">
                  <a:latin typeface="Biome"/>
                  <a:cs typeface="Calibri"/>
                </a:rPr>
                <a:t>Is easy and automatic</a:t>
              </a:r>
            </a:p>
          </p:txBody>
        </p:sp>
      </p:grpSp>
      <p:grpSp>
        <p:nvGrpSpPr>
          <p:cNvPr id="33" name="Group 32"/>
          <p:cNvGrpSpPr/>
          <p:nvPr/>
        </p:nvGrpSpPr>
        <p:grpSpPr>
          <a:xfrm>
            <a:off x="8912516" y="5987710"/>
            <a:ext cx="2308592" cy="814626"/>
            <a:chOff x="9428343" y="5773836"/>
            <a:chExt cx="2183372" cy="725726"/>
          </a:xfrm>
        </p:grpSpPr>
        <p:sp>
          <p:nvSpPr>
            <p:cNvPr id="26" name="Rounded Rectangle 25"/>
            <p:cNvSpPr/>
            <p:nvPr/>
          </p:nvSpPr>
          <p:spPr>
            <a:xfrm>
              <a:off x="9640090" y="5773836"/>
              <a:ext cx="1733550" cy="647700"/>
            </a:xfrm>
            <a:prstGeom prst="roundRect">
              <a:avLst/>
            </a:prstGeom>
            <a:solidFill>
              <a:schemeClr val="bg1"/>
            </a:solidFill>
            <a:ln>
              <a:noFill/>
            </a:ln>
            <a:effectLst>
              <a:outerShdw blurRad="635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9726474" y="5773836"/>
              <a:ext cx="1776448" cy="307777"/>
            </a:xfrm>
            <a:prstGeom prst="rect">
              <a:avLst/>
            </a:prstGeom>
          </p:spPr>
          <p:txBody>
            <a:bodyPr wrap="none" lIns="91440" tIns="45720" rIns="91440" bIns="45720" anchor="t">
              <a:spAutoFit/>
            </a:bodyPr>
            <a:lstStyle/>
            <a:p>
              <a:r>
                <a:rPr lang="en-US" sz="1400" b="1">
                  <a:latin typeface="Biome"/>
                  <a:cs typeface="Calibri"/>
                </a:rPr>
                <a:t>Easy provisioning</a:t>
              </a:r>
            </a:p>
          </p:txBody>
        </p:sp>
        <p:sp>
          <p:nvSpPr>
            <p:cNvPr id="28" name="Rectangle 27"/>
            <p:cNvSpPr/>
            <p:nvPr/>
          </p:nvSpPr>
          <p:spPr>
            <a:xfrm>
              <a:off x="9428343" y="6037897"/>
              <a:ext cx="2183372" cy="461665"/>
            </a:xfrm>
            <a:prstGeom prst="rect">
              <a:avLst/>
            </a:prstGeom>
          </p:spPr>
          <p:txBody>
            <a:bodyPr wrap="square" lIns="91440" tIns="45720" rIns="91440" bIns="45720" anchor="t">
              <a:spAutoFit/>
            </a:bodyPr>
            <a:lstStyle/>
            <a:p>
              <a:pPr algn="ctr"/>
              <a:r>
                <a:rPr lang="en-US" sz="1200" b="1">
                  <a:latin typeface="Biome"/>
                  <a:cs typeface="Calibri"/>
                </a:rPr>
                <a:t> Modifications </a:t>
              </a:r>
              <a:r>
                <a:rPr lang="en-US" sz="1200" b="1">
                  <a:latin typeface="Biome"/>
                  <a:ea typeface="+mn-lt"/>
                  <a:cs typeface="+mn-lt"/>
                </a:rPr>
                <a:t>trouble-free</a:t>
              </a:r>
              <a:r>
                <a:rPr lang="en-US" sz="1000" b="1">
                  <a:cs typeface="Calibri"/>
                </a:rPr>
                <a:t> </a:t>
              </a:r>
              <a:endParaRPr lang="en-US" b="1">
                <a:cs typeface="Calibri"/>
              </a:endParaRPr>
            </a:p>
          </p:txBody>
        </p:sp>
      </p:grpSp>
    </p:spTree>
    <p:extLst>
      <p:ext uri="{BB962C8B-B14F-4D97-AF65-F5344CB8AC3E}">
        <p14:creationId xmlns:p14="http://schemas.microsoft.com/office/powerpoint/2010/main" val="1853331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a:extLst>
              <a:ext uri="{FF2B5EF4-FFF2-40B4-BE49-F238E27FC236}">
                <a16:creationId xmlns:a16="http://schemas.microsoft.com/office/drawing/2014/main" id="{A571796D-BB46-4456-82A1-51E56A5B79A7}"/>
              </a:ext>
            </a:extLst>
          </p:cNvPr>
          <p:cNvPicPr>
            <a:picLocks noChangeAspect="1"/>
          </p:cNvPicPr>
          <p:nvPr/>
        </p:nvPicPr>
        <p:blipFill>
          <a:blip r:embed="rId2"/>
          <a:stretch>
            <a:fillRect/>
          </a:stretch>
        </p:blipFill>
        <p:spPr>
          <a:xfrm>
            <a:off x="-79248" y="-1892"/>
            <a:ext cx="6224016" cy="6959320"/>
          </a:xfrm>
          <a:prstGeom prst="rect">
            <a:avLst/>
          </a:prstGeom>
        </p:spPr>
      </p:pic>
      <p:sp>
        <p:nvSpPr>
          <p:cNvPr id="12" name="Rectangle 11">
            <a:extLst>
              <a:ext uri="{FF2B5EF4-FFF2-40B4-BE49-F238E27FC236}">
                <a16:creationId xmlns:a16="http://schemas.microsoft.com/office/drawing/2014/main" id="{18C6A2F3-2E37-4EAB-AC1D-39F59B2A4203}"/>
              </a:ext>
            </a:extLst>
          </p:cNvPr>
          <p:cNvSpPr/>
          <p:nvPr/>
        </p:nvSpPr>
        <p:spPr>
          <a:xfrm>
            <a:off x="-78078" y="0"/>
            <a:ext cx="1060894"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
        <p:nvSpPr>
          <p:cNvPr id="4" name="Rectangle 3"/>
          <p:cNvSpPr/>
          <p:nvPr/>
        </p:nvSpPr>
        <p:spPr>
          <a:xfrm>
            <a:off x="-46129" y="2460800"/>
            <a:ext cx="6415312"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b="1">
                <a:latin typeface="Biome"/>
                <a:ea typeface="+mn-lt"/>
                <a:cs typeface="+mn-lt"/>
              </a:rPr>
              <a:t>DevOps tools &amp; demos</a:t>
            </a:r>
            <a:endParaRPr lang="en-US" sz="3200">
              <a:latin typeface="Biome"/>
              <a:ea typeface="+mn-lt"/>
              <a:cs typeface="+mn-lt"/>
            </a:endParaRPr>
          </a:p>
          <a:p>
            <a:pPr algn="ctr"/>
            <a:endParaRPr lang="en-US">
              <a:cs typeface="Calibri"/>
            </a:endParaRPr>
          </a:p>
        </p:txBody>
      </p:sp>
      <p:sp>
        <p:nvSpPr>
          <p:cNvPr id="38" name="Rectangle 37"/>
          <p:cNvSpPr/>
          <p:nvPr/>
        </p:nvSpPr>
        <p:spPr>
          <a:xfrm>
            <a:off x="1729017" y="2767594"/>
            <a:ext cx="2623163"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endParaRPr lang="en-US" sz="2900">
              <a:solidFill>
                <a:schemeClr val="bg1"/>
              </a:solidFill>
              <a:latin typeface="Biome"/>
              <a:cs typeface="Arial" panose="020B0604020202020204" pitchFamily="34" charset="0"/>
            </a:endParaRPr>
          </a:p>
        </p:txBody>
      </p:sp>
      <p:sp>
        <p:nvSpPr>
          <p:cNvPr id="39" name="Rectangle 38"/>
          <p:cNvSpPr/>
          <p:nvPr/>
        </p:nvSpPr>
        <p:spPr>
          <a:xfrm>
            <a:off x="7078636" y="1767046"/>
            <a:ext cx="2983599" cy="1131433"/>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a:p>
            <a:pPr algn="just">
              <a:lnSpc>
                <a:spcPts val="1930"/>
              </a:lnSpc>
            </a:pPr>
            <a:endParaRPr lang="en-US" sz="1200">
              <a:solidFill>
                <a:schemeClr val="tx1">
                  <a:lumMod val="75000"/>
                  <a:lumOff val="25000"/>
                </a:schemeClr>
              </a:solidFill>
              <a:latin typeface="Arial" panose="020B0604020202020204" pitchFamily="34" charset="0"/>
              <a:cs typeface="Arial" panose="020B0604020202020204" pitchFamily="34" charset="0"/>
            </a:endParaRPr>
          </a:p>
        </p:txBody>
      </p:sp>
      <p:pic>
        <p:nvPicPr>
          <p:cNvPr id="47"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9" name="TextBox 8">
            <a:extLst>
              <a:ext uri="{FF2B5EF4-FFF2-40B4-BE49-F238E27FC236}">
                <a16:creationId xmlns:a16="http://schemas.microsoft.com/office/drawing/2014/main" id="{29C26A05-8A33-434A-B514-921A680FE50A}"/>
              </a:ext>
            </a:extLst>
          </p:cNvPr>
          <p:cNvSpPr txBox="1"/>
          <p:nvPr/>
        </p:nvSpPr>
        <p:spPr>
          <a:xfrm>
            <a:off x="6721342" y="599089"/>
            <a:ext cx="4883557" cy="66479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q"/>
            </a:pPr>
            <a:endParaRPr lang="en-US" sz="2400">
              <a:latin typeface="Biome"/>
              <a:cs typeface="Calibri"/>
            </a:endParaRPr>
          </a:p>
          <a:p>
            <a:pPr marL="342900" indent="-342900">
              <a:lnSpc>
                <a:spcPct val="150000"/>
              </a:lnSpc>
              <a:buFont typeface="Wingdings"/>
              <a:buChar char="q"/>
            </a:pPr>
            <a:r>
              <a:rPr lang="en-US" sz="2800" b="1">
                <a:latin typeface="Biome"/>
                <a:cs typeface="Calibri"/>
              </a:rPr>
              <a:t>Terraform</a:t>
            </a:r>
          </a:p>
          <a:p>
            <a:pPr marL="800100" lvl="1" indent="-342900">
              <a:lnSpc>
                <a:spcPct val="150000"/>
              </a:lnSpc>
              <a:buFont typeface="Wingdings"/>
              <a:buChar char="q"/>
            </a:pPr>
            <a:r>
              <a:rPr lang="en-US" sz="2800" b="1">
                <a:latin typeface="Biome"/>
                <a:cs typeface="Calibri"/>
              </a:rPr>
              <a:t>Azure infrastructure</a:t>
            </a:r>
          </a:p>
          <a:p>
            <a:pPr marL="342900" indent="-342900">
              <a:lnSpc>
                <a:spcPct val="150000"/>
              </a:lnSpc>
              <a:buFont typeface="Wingdings"/>
              <a:buChar char="q"/>
            </a:pPr>
            <a:r>
              <a:rPr lang="en-US" sz="2800" b="1">
                <a:latin typeface="Biome"/>
                <a:cs typeface="Calibri"/>
              </a:rPr>
              <a:t>Docker</a:t>
            </a:r>
          </a:p>
          <a:p>
            <a:pPr marL="800100" lvl="1" indent="-342900">
              <a:lnSpc>
                <a:spcPct val="150000"/>
              </a:lnSpc>
              <a:buFont typeface="Wingdings"/>
              <a:buChar char="q"/>
            </a:pPr>
            <a:r>
              <a:rPr lang="en-US" sz="2800" b="1">
                <a:latin typeface="Biome"/>
                <a:cs typeface="Calibri"/>
              </a:rPr>
              <a:t>Jib</a:t>
            </a:r>
          </a:p>
          <a:p>
            <a:pPr marL="342900" indent="-342900">
              <a:lnSpc>
                <a:spcPct val="150000"/>
              </a:lnSpc>
              <a:buFont typeface="Wingdings"/>
              <a:buChar char="q"/>
            </a:pPr>
            <a:r>
              <a:rPr lang="en-US" sz="2800" b="1">
                <a:latin typeface="Biome"/>
                <a:cs typeface="Calibri"/>
              </a:rPr>
              <a:t>Helm</a:t>
            </a:r>
          </a:p>
          <a:p>
            <a:pPr marL="342900" indent="-342900">
              <a:lnSpc>
                <a:spcPct val="150000"/>
              </a:lnSpc>
              <a:buFont typeface="Wingdings"/>
              <a:buChar char="q"/>
            </a:pPr>
            <a:r>
              <a:rPr lang="en-US" sz="2800" b="1">
                <a:latin typeface="Biome"/>
                <a:cs typeface="Calibri"/>
              </a:rPr>
              <a:t>AKS</a:t>
            </a:r>
          </a:p>
          <a:p>
            <a:pPr marL="342900" indent="-342900">
              <a:lnSpc>
                <a:spcPct val="150000"/>
              </a:lnSpc>
              <a:buFont typeface="Wingdings"/>
              <a:buChar char="q"/>
            </a:pPr>
            <a:r>
              <a:rPr lang="en-US" sz="2800" b="1">
                <a:latin typeface="Biome"/>
                <a:cs typeface="Calibri"/>
              </a:rPr>
              <a:t>Vault</a:t>
            </a:r>
          </a:p>
          <a:p>
            <a:pPr marL="800100" lvl="1" indent="-342900">
              <a:buFont typeface="Wingdings"/>
              <a:buChar char="q"/>
            </a:pPr>
            <a:endParaRPr lang="en-US" sz="2400" b="1">
              <a:latin typeface="Biome"/>
              <a:cs typeface="Calibri"/>
            </a:endParaRPr>
          </a:p>
          <a:p>
            <a:endParaRPr lang="en-US" sz="2400">
              <a:latin typeface="Biome"/>
              <a:cs typeface="Calibri"/>
            </a:endParaRPr>
          </a:p>
          <a:p>
            <a:pPr marL="342900" indent="-342900">
              <a:buFont typeface="Wingdings"/>
              <a:buChar char="q"/>
            </a:pPr>
            <a:endParaRPr lang="en-US" sz="2000">
              <a:cs typeface="Calibri"/>
            </a:endParaRPr>
          </a:p>
          <a:p>
            <a:endParaRPr lang="en-US" sz="2000">
              <a:cs typeface="Calibri"/>
            </a:endParaRPr>
          </a:p>
          <a:p>
            <a:endParaRPr lang="en-US" sz="2000">
              <a:cs typeface="Calibri"/>
            </a:endParaRPr>
          </a:p>
        </p:txBody>
      </p:sp>
    </p:spTree>
    <p:extLst>
      <p:ext uri="{BB962C8B-B14F-4D97-AF65-F5344CB8AC3E}">
        <p14:creationId xmlns:p14="http://schemas.microsoft.com/office/powerpoint/2010/main" val="3817887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picture containing background pattern&#10;&#10;Description automatically generated">
            <a:extLst>
              <a:ext uri="{FF2B5EF4-FFF2-40B4-BE49-F238E27FC236}">
                <a16:creationId xmlns:a16="http://schemas.microsoft.com/office/drawing/2014/main" id="{9B642C36-6638-45A6-BB65-F5CB48B47CE2}"/>
              </a:ext>
            </a:extLst>
          </p:cNvPr>
          <p:cNvPicPr>
            <a:picLocks noChangeAspect="1"/>
          </p:cNvPicPr>
          <p:nvPr/>
        </p:nvPicPr>
        <p:blipFill>
          <a:blip r:embed="rId2"/>
          <a:stretch>
            <a:fillRect/>
          </a:stretch>
        </p:blipFill>
        <p:spPr>
          <a:xfrm>
            <a:off x="4549" y="569"/>
            <a:ext cx="6086902" cy="6856862"/>
          </a:xfrm>
          <a:prstGeom prst="rect">
            <a:avLst/>
          </a:prstGeom>
        </p:spPr>
      </p:pic>
      <p:sp>
        <p:nvSpPr>
          <p:cNvPr id="9" name="Rectangle 8"/>
          <p:cNvSpPr/>
          <p:nvPr/>
        </p:nvSpPr>
        <p:spPr>
          <a:xfrm>
            <a:off x="6924660" y="1436545"/>
            <a:ext cx="4735074" cy="4573047"/>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spAutoFit/>
          </a:bodyPr>
          <a:lstStyle/>
          <a:p>
            <a:pPr>
              <a:lnSpc>
                <a:spcPts val="1930"/>
              </a:lnSpc>
            </a:pPr>
            <a:r>
              <a:rPr lang="en-US" sz="2000">
                <a:latin typeface="Biome"/>
                <a:cs typeface="Arial"/>
              </a:rPr>
              <a:t>We use terraform to provision our infrastructure:</a:t>
            </a:r>
          </a:p>
          <a:p>
            <a:pPr>
              <a:lnSpc>
                <a:spcPts val="1930"/>
              </a:lnSpc>
            </a:pPr>
            <a:endParaRPr lang="en-US" sz="2000">
              <a:latin typeface="Biome"/>
              <a:ea typeface="+mn-lt"/>
              <a:cs typeface="Arial"/>
            </a:endParaRPr>
          </a:p>
          <a:p>
            <a:pPr marL="171450" indent="-171450">
              <a:buFont typeface="Arial,Sans-Serif"/>
              <a:buChar char="•"/>
            </a:pPr>
            <a:r>
              <a:rPr lang="en-US" sz="2000" b="1">
                <a:latin typeface="Biome"/>
                <a:ea typeface="+mn-lt"/>
                <a:cs typeface="+mn-lt"/>
              </a:rPr>
              <a:t>Terraform</a:t>
            </a:r>
            <a:r>
              <a:rPr lang="en-US" sz="2000">
                <a:latin typeface="Biome"/>
                <a:ea typeface="+mn-lt"/>
                <a:cs typeface="+mn-lt"/>
              </a:rPr>
              <a:t> is an open-source infrastructure as code software tool created by HashiCorp</a:t>
            </a:r>
          </a:p>
          <a:p>
            <a:pPr marL="171450" indent="-171450">
              <a:buFont typeface="Arial,Sans-Serif"/>
              <a:buChar char="•"/>
            </a:pPr>
            <a:endParaRPr lang="en-US" sz="2000">
              <a:latin typeface="Biome"/>
              <a:ea typeface="+mn-lt"/>
              <a:cs typeface="+mn-lt"/>
            </a:endParaRPr>
          </a:p>
          <a:p>
            <a:pPr marL="171450" indent="-171450">
              <a:buFont typeface="Arial,Sans-Serif"/>
              <a:buChar char="•"/>
            </a:pPr>
            <a:r>
              <a:rPr lang="en-US" sz="2000">
                <a:latin typeface="Biome"/>
                <a:ea typeface="+mn-lt"/>
                <a:cs typeface="+mn-lt"/>
              </a:rPr>
              <a:t>Users define and provide data center infrastructure using a declarative configuration language known as HashiCorp Configuration Language (HCL)</a:t>
            </a:r>
          </a:p>
          <a:p>
            <a:pPr marL="171450" indent="-171450">
              <a:buFont typeface="Arial"/>
              <a:buChar char="•"/>
            </a:pPr>
            <a:endParaRPr lang="en-US" sz="1200">
              <a:cs typeface="Calibri"/>
            </a:endParaRPr>
          </a:p>
          <a:p>
            <a:pPr>
              <a:lnSpc>
                <a:spcPts val="1930"/>
              </a:lnSpc>
            </a:pPr>
            <a:br>
              <a:rPr lang="en-US"/>
            </a:br>
            <a:endParaRPr lang="en-US"/>
          </a:p>
        </p:txBody>
      </p:sp>
      <p:pic>
        <p:nvPicPr>
          <p:cNvPr id="10" name="Picture 11" descr="Mahindra Logo.png"/>
          <p:cNvPicPr>
            <a:picLocks noChangeAspect="1"/>
          </p:cNvPicPr>
          <p:nvPr/>
        </p:nvPicPr>
        <p:blipFill>
          <a:blip r:embed="rId3"/>
          <a:stretch>
            <a:fillRect/>
          </a:stretch>
        </p:blipFill>
        <p:spPr bwMode="gray">
          <a:xfrm>
            <a:off x="10730469" y="236420"/>
            <a:ext cx="1075465" cy="296988"/>
          </a:xfrm>
          <a:prstGeom prst="rect">
            <a:avLst/>
          </a:prstGeom>
        </p:spPr>
      </p:pic>
      <p:sp>
        <p:nvSpPr>
          <p:cNvPr id="11" name="Rectangle 10"/>
          <p:cNvSpPr/>
          <p:nvPr/>
        </p:nvSpPr>
        <p:spPr>
          <a:xfrm>
            <a:off x="79611" y="2217050"/>
            <a:ext cx="6016083" cy="1809750"/>
          </a:xfrm>
          <a:prstGeom prst="rect">
            <a:avLst/>
          </a:prstGeom>
          <a:gradFill>
            <a:gsLst>
              <a:gs pos="0">
                <a:srgbClr val="E51937"/>
              </a:gs>
              <a:gs pos="95000">
                <a:schemeClr val="bg1">
                  <a:alpha val="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a:p>
        </p:txBody>
      </p:sp>
      <p:sp>
        <p:nvSpPr>
          <p:cNvPr id="12" name="Rectangle 11"/>
          <p:cNvSpPr/>
          <p:nvPr/>
        </p:nvSpPr>
        <p:spPr>
          <a:xfrm>
            <a:off x="1631584" y="2756115"/>
            <a:ext cx="3006032" cy="1052005"/>
          </a:xfrm>
          <a:prstGeom prst="rect">
            <a:avLst/>
          </a:prstGeom>
          <a:noFill/>
          <a:ln>
            <a:no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r>
              <a:rPr lang="en-US" sz="2900">
                <a:solidFill>
                  <a:schemeClr val="bg1"/>
                </a:solidFill>
                <a:latin typeface="Biome"/>
                <a:cs typeface="Arial"/>
              </a:rPr>
              <a:t>Terraform</a:t>
            </a:r>
          </a:p>
        </p:txBody>
      </p:sp>
      <p:sp>
        <p:nvSpPr>
          <p:cNvPr id="4" name="Rectangle 3">
            <a:extLst>
              <a:ext uri="{FF2B5EF4-FFF2-40B4-BE49-F238E27FC236}">
                <a16:creationId xmlns:a16="http://schemas.microsoft.com/office/drawing/2014/main" id="{02F5FA2F-FEAC-4FE4-A65E-91DE69DE65AA}"/>
              </a:ext>
            </a:extLst>
          </p:cNvPr>
          <p:cNvSpPr/>
          <p:nvPr/>
        </p:nvSpPr>
        <p:spPr>
          <a:xfrm>
            <a:off x="1534" y="0"/>
            <a:ext cx="3183807" cy="6858000"/>
          </a:xfrm>
          <a:prstGeom prst="rect">
            <a:avLst/>
          </a:prstGeom>
          <a:gradFill>
            <a:gsLst>
              <a:gs pos="28000">
                <a:schemeClr val="tx1">
                  <a:alpha val="0"/>
                  <a:lumMod val="0"/>
                </a:schemeClr>
              </a:gs>
              <a:gs pos="10000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a:p>
        </p:txBody>
      </p:sp>
    </p:spTree>
    <p:extLst>
      <p:ext uri="{BB962C8B-B14F-4D97-AF65-F5344CB8AC3E}">
        <p14:creationId xmlns:p14="http://schemas.microsoft.com/office/powerpoint/2010/main" val="4220690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5F013944-01FA-4B91-A019-CF3111B5528E}"/>
              </a:ext>
            </a:extLst>
          </p:cNvPr>
          <p:cNvSpPr txBox="1"/>
          <p:nvPr/>
        </p:nvSpPr>
        <p:spPr>
          <a:xfrm>
            <a:off x="215338" y="381885"/>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200">
                <a:latin typeface="Biome"/>
                <a:ea typeface="+mj-ea"/>
                <a:cs typeface="Biome"/>
              </a:rPr>
              <a:t>Demo terraform</a:t>
            </a:r>
            <a:endParaRPr lang="en-US" sz="3200" kern="1200">
              <a:latin typeface="Biome"/>
              <a:ea typeface="+mj-ea"/>
              <a:cs typeface="Biome"/>
            </a:endParaRPr>
          </a:p>
        </p:txBody>
      </p:sp>
      <p:pic>
        <p:nvPicPr>
          <p:cNvPr id="8" name="Picture 8">
            <a:hlinkClick r:id="" action="ppaction://media"/>
            <a:extLst>
              <a:ext uri="{FF2B5EF4-FFF2-40B4-BE49-F238E27FC236}">
                <a16:creationId xmlns:a16="http://schemas.microsoft.com/office/drawing/2014/main" id="{F7A8D00A-3A2A-4D58-9318-26E0A56A8081}"/>
              </a:ext>
            </a:extLst>
          </p:cNvPr>
          <p:cNvPicPr>
            <a:picLocks noRot="1" noChangeAspect="1"/>
          </p:cNvPicPr>
          <p:nvPr>
            <a:videoFile r:link="rId1"/>
          </p:nvPr>
        </p:nvPicPr>
        <p:blipFill>
          <a:blip r:embed="rId3"/>
          <a:stretch>
            <a:fillRect/>
          </a:stretch>
        </p:blipFill>
        <p:spPr>
          <a:xfrm>
            <a:off x="966716" y="1085424"/>
            <a:ext cx="10076597" cy="5460526"/>
          </a:xfrm>
          <a:prstGeom prst="rect">
            <a:avLst/>
          </a:prstGeom>
        </p:spPr>
      </p:pic>
    </p:spTree>
    <p:extLst>
      <p:ext uri="{BB962C8B-B14F-4D97-AF65-F5344CB8AC3E}">
        <p14:creationId xmlns:p14="http://schemas.microsoft.com/office/powerpoint/2010/main" val="42295844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ch Mahindra Template 2014">
  <a:themeElements>
    <a:clrScheme name="Mahindra Satyam Color Scheme">
      <a:dk1>
        <a:sysClr val="windowText" lastClr="000000"/>
      </a:dk1>
      <a:lt1>
        <a:sysClr val="window" lastClr="FFFFFF"/>
      </a:lt1>
      <a:dk2>
        <a:srgbClr val="6D6E71"/>
      </a:dk2>
      <a:lt2>
        <a:srgbClr val="E31837"/>
      </a:lt2>
      <a:accent1>
        <a:srgbClr val="E31837"/>
      </a:accent1>
      <a:accent2>
        <a:srgbClr val="A7A9AC"/>
      </a:accent2>
      <a:accent3>
        <a:srgbClr val="F3901D"/>
      </a:accent3>
      <a:accent4>
        <a:srgbClr val="FDBC5F"/>
      </a:accent4>
      <a:accent5>
        <a:srgbClr val="E31837"/>
      </a:accent5>
      <a:accent6>
        <a:srgbClr val="7C3520"/>
      </a:accent6>
      <a:hlink>
        <a:srgbClr val="6D6E71"/>
      </a:hlink>
      <a:folHlink>
        <a:srgbClr val="E31837"/>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a:solidFill>
            <a:schemeClr val="tx2"/>
          </a:solidFill>
        </a:ln>
      </a:spPr>
      <a:bodyPr rtlCol="0" anchor="ctr"/>
      <a:lstStyle>
        <a:defPPr algn="ctr">
          <a:defRPr/>
        </a:defPPr>
      </a:lstStyle>
      <a:style>
        <a:lnRef idx="1">
          <a:schemeClr val="accent1"/>
        </a:lnRef>
        <a:fillRef idx="0">
          <a:schemeClr val="accent1"/>
        </a:fillRef>
        <a:effectRef idx="0">
          <a:schemeClr val="accent1"/>
        </a:effectRef>
        <a:fontRef idx="minor">
          <a:schemeClr val="tx1"/>
        </a:fontRef>
      </a:style>
    </a:spDef>
    <a:txDef>
      <a:spPr>
        <a:noFill/>
        <a:ln w="9525">
          <a:noFill/>
          <a:miter lim="800000"/>
          <a:headEnd/>
          <a:tailEnd/>
        </a:ln>
      </a:spPr>
      <a:bodyPr vert="horz" wrap="square" lIns="0" tIns="0" rIns="0" bIns="0" numCol="1" rtlCol="0" anchor="t" anchorCtr="0" compatLnSpc="1">
        <a:prstTxWarp prst="textNoShape">
          <a:avLst/>
        </a:prstTxWarp>
        <a:spAutoFit/>
      </a:bodyPr>
      <a:lstStyle>
        <a:defPPr fontAlgn="base">
          <a:buClr>
            <a:schemeClr val="tx2"/>
          </a:buClr>
          <a:defRPr sz="1200" dirty="0" smtClean="0">
            <a:latin typeface="+mj-lt"/>
          </a:defRPr>
        </a:defPPr>
      </a:lstStyle>
    </a:txDef>
  </a:objectDefaults>
  <a:extraClrSchemeLst/>
  <a:extLst>
    <a:ext uri="{05A4C25C-085E-4340-85A3-A5531E510DB2}">
      <thm15:themeFamily xmlns:thm15="http://schemas.microsoft.com/office/thememl/2012/main" name="Blank" id="{7B4783D4-6755-430F-BBC4-A4C94B4EEC30}" vid="{CDBCB8E5-57BC-48E2-A584-2A33B0DDBD7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251D4C135EE2C439665C084D98C3C4D" ma:contentTypeVersion="7" ma:contentTypeDescription="Create a new document." ma:contentTypeScope="" ma:versionID="51bb325a30a58b6667810b4b0f1eea26">
  <xsd:schema xmlns:xsd="http://www.w3.org/2001/XMLSchema" xmlns:xs="http://www.w3.org/2001/XMLSchema" xmlns:p="http://schemas.microsoft.com/office/2006/metadata/properties" xmlns:ns1="http://schemas.microsoft.com/sharepoint/v3" xmlns:ns3="7dca530f-6bff-4223-9bc4-47d9342e301d" xmlns:ns4="605782e4-1af4-41fc-b1fc-c0bc654f2c7d" targetNamespace="http://schemas.microsoft.com/office/2006/metadata/properties" ma:root="true" ma:fieldsID="261d5f0f1118591d597a210d8970500b" ns1:_="" ns3:_="" ns4:_="">
    <xsd:import namespace="http://schemas.microsoft.com/sharepoint/v3"/>
    <xsd:import namespace="7dca530f-6bff-4223-9bc4-47d9342e301d"/>
    <xsd:import namespace="605782e4-1af4-41fc-b1fc-c0bc654f2c7d"/>
    <xsd:element name="properties">
      <xsd:complexType>
        <xsd:sequence>
          <xsd:element name="documentManagement">
            <xsd:complexType>
              <xsd:all>
                <xsd:element ref="ns3:Document_x0020_Classification0"/>
                <xsd:element ref="ns4:Document_x0020_Classification"/>
                <xsd:element ref="ns4:Service_x0020_Offering"/>
                <xsd:element ref="ns4:Service_x0020_Line"/>
                <xsd:element ref="ns4:Technology"/>
                <xsd:element ref="ns4:Domain"/>
                <xsd:element ref="ns1:AverageRating" minOccurs="0"/>
                <xsd:element ref="ns1:RatingCount" minOccurs="0"/>
                <xsd:element ref="ns1:RatedBy" minOccurs="0"/>
                <xsd:element ref="ns1:Ratings" minOccurs="0"/>
                <xsd:element ref="ns1:LikesCount" minOccurs="0"/>
                <xsd:element ref="ns1:LikedB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15" nillable="true" ma:displayName="Rating (0-5)" ma:decimals="2" ma:description="Average value of all the ratings that have been submitted" ma:internalName="AverageRating" ma:readOnly="true">
      <xsd:simpleType>
        <xsd:restriction base="dms:Number"/>
      </xsd:simpleType>
    </xsd:element>
    <xsd:element name="RatingCount" ma:index="16" nillable="true" ma:displayName="Number of Ratings" ma:decimals="0" ma:description="Number of ratings submitted" ma:internalName="RatingCount" ma:readOnly="true">
      <xsd:simpleType>
        <xsd:restriction base="dms:Number"/>
      </xsd:simpleType>
    </xsd:element>
    <xsd:element name="RatedBy" ma:index="17" nillable="true" ma:displayName="Rated By" ma:description="Users rated the item." ma:hidden="true" ma:list="UserInfo" ma:internalName="Rat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atings" ma:index="18" nillable="true" ma:displayName="User ratings" ma:description="User ratings for the item" ma:hidden="true" ma:internalName="Ratings">
      <xsd:simpleType>
        <xsd:restriction base="dms:Note"/>
      </xsd:simpleType>
    </xsd:element>
    <xsd:element name="LikesCount" ma:index="19" nillable="true" ma:displayName="Number of Likes" ma:internalName="LikesCount">
      <xsd:simpleType>
        <xsd:restriction base="dms:Unknown"/>
      </xsd:simpleType>
    </xsd:element>
    <xsd:element name="LikedBy" ma:index="20" nillable="true" ma:displayName="Liked By" ma:hidden="true" ma:list="UserInfo" ma:internalName="Lik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7dca530f-6bff-4223-9bc4-47d9342e301d" elementFormDefault="qualified">
    <xsd:import namespace="http://schemas.microsoft.com/office/2006/documentManagement/types"/>
    <xsd:import namespace="http://schemas.microsoft.com/office/infopath/2007/PartnerControls"/>
    <xsd:element name="Document_x0020_Classification0" ma:index="3" ma:displayName="Document Classification" ma:default="Delivery" ma:format="Dropdown" ma:internalName="Document_x0020_Classification0">
      <xsd:simpleType>
        <xsd:restriction base="dms:Choice">
          <xsd:enumeration value="Delivery"/>
          <xsd:enumeration value="Sales &amp; Presales"/>
          <xsd:enumeration value="Process &amp; Service Offering"/>
          <xsd:enumeration value="Alliances"/>
          <xsd:enumeration value="Operations"/>
        </xsd:restriction>
      </xsd:simpleType>
    </xsd:element>
  </xsd:schema>
  <xsd:schema xmlns:xsd="http://www.w3.org/2001/XMLSchema" xmlns:xs="http://www.w3.org/2001/XMLSchema" xmlns:dms="http://schemas.microsoft.com/office/2006/documentManagement/types" xmlns:pc="http://schemas.microsoft.com/office/infopath/2007/PartnerControls" targetNamespace="605782e4-1af4-41fc-b1fc-c0bc654f2c7d" elementFormDefault="qualified">
    <xsd:import namespace="http://schemas.microsoft.com/office/2006/documentManagement/types"/>
    <xsd:import namespace="http://schemas.microsoft.com/office/infopath/2007/PartnerControls"/>
    <xsd:element name="Document_x0020_Classification" ma:index="4" ma:displayName="Document Sub Classification" ma:format="Dropdown" ma:internalName="Document_x0020_Classification">
      <xsd:simpleType>
        <xsd:restriction base="dms:Choice">
          <xsd:enumeration value="Alliance info"/>
          <xsd:enumeration value="Architecture Docs"/>
          <xsd:enumeration value="Articles"/>
          <xsd:enumeration value="Best Practices"/>
          <xsd:enumeration value="Case Studies"/>
          <xsd:enumeration value="Contact List"/>
          <xsd:enumeration value="Customer Info"/>
          <xsd:enumeration value="Newsletter"/>
          <xsd:enumeration value="POCs"/>
          <xsd:enumeration value="Practice PPTs"/>
          <xsd:enumeration value="PreSales Kit"/>
          <xsd:enumeration value="Process Collateral"/>
          <xsd:enumeration value="Questionnaire"/>
          <xsd:enumeration value="Reviews"/>
          <xsd:enumeration value="Reports"/>
          <xsd:enumeration value="RFP / Proposals / RFIs"/>
          <xsd:enumeration value="Sales Brochures"/>
          <xsd:enumeration value="SO Collateral"/>
          <xsd:enumeration value="Survey Results"/>
          <xsd:enumeration value="Technical Papers"/>
          <xsd:enumeration value="Templates"/>
          <xsd:enumeration value="White Papers"/>
          <xsd:enumeration value="Others"/>
        </xsd:restriction>
      </xsd:simpleType>
    </xsd:element>
    <xsd:element name="Service_x0020_Offering" ma:index="5" ma:displayName="Service Offering" ma:format="Dropdown" ma:internalName="Service_x0020_Offering">
      <xsd:simpleType>
        <xsd:restriction base="dms:Choice">
          <xsd:enumeration value="NA"/>
          <xsd:enumeration value="Aero Manufacturing"/>
          <xsd:enumeration value="Aero Structures"/>
          <xsd:enumeration value="Aero Systems"/>
          <xsd:enumeration value="Airline MRO Solutions"/>
          <xsd:enumeration value="Airlines and Travel services"/>
          <xsd:enumeration value="Airport Solutions"/>
          <xsd:enumeration value="Application Transition/Transformation Solutions"/>
          <xsd:enumeration value="Automotive Electronics"/>
          <xsd:enumeration value="Avionics Solutions for Aerospace &amp; Defense"/>
          <xsd:enumeration value="BI / DW Lifecycle Consulting"/>
          <xsd:enumeration value="BI / DW Technology Services (COE)"/>
          <xsd:enumeration value="BI / DW Testing, Maintenance and Support"/>
          <xsd:enumeration value="BPO Services"/>
          <xsd:enumeration value="Business Analytics"/>
          <xsd:enumeration value="Business Process Management  Solutions"/>
          <xsd:enumeration value="Business Process Re-engineering"/>
          <xsd:enumeration value="Central Banking Solutions"/>
          <xsd:enumeration value="Cloud computing  - new biz model, novel solutions"/>
          <xsd:enumeration value="CoE (Aerospace &amp; Defence)"/>
          <xsd:enumeration value="Communication enabled business process and applications(UC services &amp; Apps, Soln Arch)"/>
          <xsd:enumeration value="Consumer Lending"/>
          <xsd:enumeration value="Core Banking Solutions"/>
          <xsd:enumeration value="Corporate Performance Management"/>
          <xsd:enumeration value="CPG Solutions"/>
          <xsd:enumeration value="Custom &amp; Composite Applications Development using Oracle Middleware"/>
          <xsd:enumeration value="Customer Relationship Management  Solutions"/>
          <xsd:enumeration value="Data and Metadata Management Services"/>
          <xsd:enumeration value="DBA Services - DB2, Informix, Progress"/>
          <xsd:enumeration value="DBA Services - Oracle"/>
          <xsd:enumeration value="DBA Services - SQL Server, Sybase, Ingres"/>
          <xsd:enumeration value="DBA Services - Teradata"/>
          <xsd:enumeration value="Digital Convergence – IP/patent based Components"/>
          <xsd:enumeration value="eHealth"/>
          <xsd:enumeration value="Emergency Management (108)"/>
          <xsd:enumeration value="Emerging Network Management Solution"/>
          <xsd:enumeration value="Emerging Technologies and Rich Internet Applications"/>
          <xsd:enumeration value="Enterprise Application Integration Solutions"/>
          <xsd:enumeration value="Enterprise Architecture and SOA"/>
          <xsd:enumeration value="Enterprise Content Management Solutions"/>
          <xsd:enumeration value="Enterprise Risk Management"/>
          <xsd:enumeration value="EPM Solutions"/>
          <xsd:enumeration value="FUTURUS"/>
          <xsd:enumeration value="Gov E Services"/>
          <xsd:enumeration value="Governance, Compliance &amp; Risk Management (GRC) Implementation"/>
          <xsd:enumeration value="Health Insurance Solutions"/>
          <xsd:enumeration value="Hospital Information Systems"/>
          <xsd:enumeration value="Industrial &amp; defense Electronics"/>
          <xsd:enumeration value="Infrastructure Applications and Tools"/>
          <xsd:enumeration value="Infrastructure Enterprise Systems"/>
          <xsd:enumeration value="Infrastructure integration solutions"/>
          <xsd:enumeration value="Integrated Testing Solutions"/>
          <xsd:enumeration value="IT Quality Consulting"/>
          <xsd:enumeration value="IT Tooling Center of Excellence"/>
          <xsd:enumeration value="ITSM Consulting"/>
          <xsd:enumeration value="Java &amp; Open Source Solutions"/>
          <xsd:enumeration value="JDE Applications  Maintenance &amp; Support"/>
          <xsd:enumeration value="JDE Applications Custom Development"/>
          <xsd:enumeration value="JDE Applications Implementation"/>
          <xsd:enumeration value="JDE Applications Upgrade"/>
          <xsd:enumeration value="Lean &amp; 6 Sigma Consulting"/>
          <xsd:enumeration value="Life Insurance Solutions"/>
          <xsd:enumeration value="Life Sciences R&amp;D Solutions"/>
          <xsd:enumeration value="LS - Manufacturing and Supply Chain Solutions"/>
          <xsd:enumeration value="LS Sales and Marketing Solutions"/>
          <xsd:enumeration value="Mainframe Solutions"/>
          <xsd:enumeration value="Managed Services"/>
          <xsd:enumeration value="Manufacturing &amp; Sourcing"/>
          <xsd:enumeration value="Manufacturing Operations and Consulting Solutions"/>
          <xsd:enumeration value="Mechanical Structures"/>
          <xsd:enumeration value="Mechanical Systems"/>
          <xsd:enumeration value="Media analytics and IT solutions - advertising, online behavior"/>
          <xsd:enumeration value="Media publishing solutions - DAM/DRM, CDN (ingestion, conversion, repurposing and distribution)"/>
          <xsd:enumeration value="Media service provider solutions"/>
          <xsd:enumeration value="Microsoft Platform Solutions"/>
          <xsd:enumeration value="Mobility Solutions"/>
          <xsd:enumeration value="MTCA-Microsoft Technical Consulting &amp; Alliance"/>
          <xsd:enumeration value="Networking platforms and solutions"/>
          <xsd:enumeration value="O&amp;G Midstream, Refining &amp; Trading Solutions"/>
          <xsd:enumeration value="Oil &amp; GAS Upstream Solutions"/>
          <xsd:enumeration value="Oil and Gas Downstream Marketing and Retail"/>
          <xsd:enumeration value="Oracle 360 Commerce Implementation"/>
          <xsd:enumeration value="Oracle Content Management Services"/>
          <xsd:enumeration value="Oracle Ebusiness Applications Maintenance &amp; Support"/>
          <xsd:enumeration value="Oracle Ebusiness Custom Development"/>
          <xsd:enumeration value="Oracle Ebusiness Implementation"/>
          <xsd:enumeration value="Oracle Ebusiness Upgrade"/>
          <xsd:enumeration value="Oracle Identity and Access Management Services"/>
          <xsd:enumeration value="Oracle Master Data Management (MDM)"/>
          <xsd:enumeration value="Oracle Portal Services"/>
          <xsd:enumeration value="Oracle Retek Implementation"/>
          <xsd:enumeration value="Payments &amp; Cards"/>
          <xsd:enumeration value="PeopleSoft Applications Custom Development"/>
          <xsd:enumeration value="PeopleSoft Applications Implementation"/>
          <xsd:enumeration value="PeopleSoft Applications Maintenance &amp; Support"/>
          <xsd:enumeration value="PeopleSoft Applications Upgrade"/>
          <xsd:enumeration value="PLM and EDI Solutions"/>
          <xsd:enumeration value="PMO  Consulting and ProgramManagement"/>
          <xsd:enumeration value="Point Solutions"/>
          <xsd:enumeration value="Property and Casualty Insurance Solutions"/>
          <xsd:enumeration value="Public Health Management (104)"/>
          <xsd:enumeration value="Requirement Management Consulting"/>
          <xsd:enumeration value="Retail Solutions"/>
          <xsd:enumeration value="SaaS for Manufacturing"/>
          <xsd:enumeration value="Sales and After Market solutions"/>
          <xsd:enumeration value="SAP ABAP Development and Enhacement Services"/>
          <xsd:enumeration value="SAP BASIS System Administration Services"/>
          <xsd:enumeration value="SAP Branding and Product Alliance Services"/>
          <xsd:enumeration value="SAP CoE and Innovation Services"/>
          <xsd:enumeration value="SAP End-To-End Implementation &amp; Roll Out Services"/>
          <xsd:enumeration value="SAP Financial &amp; Analytics Services"/>
          <xsd:enumeration value="SAP Human Capital Management Solutions"/>
          <xsd:enumeration value="SAP Knowledge Management &amp; Learning Services"/>
          <xsd:enumeration value="SAP Manufacturing &amp; Supply Chain Services"/>
          <xsd:enumeration value="SAP NetWeaver &amp; Integration Solutions"/>
          <xsd:enumeration value="SAP O2C &amp; CRM Services"/>
          <xsd:enumeration value="SAP Upgrade and AMS Services"/>
          <xsd:enumeration value="Semicon Analytics and IT solutions"/>
          <xsd:enumeration value="Semicon equipment engg services -- mechanical, electronics"/>
          <xsd:enumeration value="Semicon Manufacturing IT solutions"/>
          <xsd:enumeration value="Siebel Applications  Maintenance &amp; Support"/>
          <xsd:enumeration value="Siebel Applications Custom Development"/>
          <xsd:enumeration value="Siebel Applications Implementation"/>
          <xsd:enumeration value="Siebel Applications Upgrade"/>
          <xsd:enumeration value="Software Engineering Consulting"/>
          <xsd:enumeration value="Software product engg services for computing platforms (Apple, MS, Oracle, IBM)"/>
          <xsd:enumeration value="Software product engg services for network equipment, devices and appliances"/>
          <xsd:enumeration value="Software product engg services for Online &amp; Video games"/>
          <xsd:enumeration value="Solutions for Development Banks"/>
          <xsd:enumeration value="Solutions for Higher Education"/>
          <xsd:enumeration value="Solutions for Infrastructure and Real Estate"/>
          <xsd:enumeration value="Solutions for Logistics Service Providers"/>
          <xsd:enumeration value="Sourcing &amp; Asset (MES, LIMS, EAM) Management Solutions"/>
          <xsd:enumeration value="Sports OSS/BSS services"/>
          <xsd:enumeration value="STP and Asset Servicing"/>
          <xsd:enumeration value="Strategic IT Advisory Services"/>
          <xsd:enumeration value="Strategic Sourcing Consulting"/>
          <xsd:enumeration value="Stress, Fatigue &amp; Damage Tolerance"/>
          <xsd:enumeration value="Technical Publication Solutions"/>
          <xsd:enumeration value="Telecom Analytics and IT solutions"/>
          <xsd:enumeration value="Telecom BSS services"/>
          <xsd:enumeration value="Telecom Electronics"/>
          <xsd:enumeration value="Telecom OSS and NMS services"/>
          <xsd:enumeration value="Telecom SDP"/>
          <xsd:enumeration value="Testing Frameworks"/>
          <xsd:enumeration value="TOC Consulting"/>
          <xsd:enumeration value="User Experience Management Solutions"/>
          <xsd:enumeration value="Utilities Solutions Offerings"/>
          <xsd:enumeration value="Vendor Collaboration Solutions"/>
          <xsd:enumeration value="Vertical Solutions Frameworks"/>
          <xsd:enumeration value="VisionPLUS - Credit Processing"/>
        </xsd:restriction>
      </xsd:simpleType>
    </xsd:element>
    <xsd:element name="Service_x0020_Line" ma:index="6" ma:displayName="Service Line" ma:format="Dropdown" ma:internalName="Service_x0020_Line">
      <xsd:simpleType>
        <xsd:restriction base="dms:Choice">
          <xsd:enumeration value="NA"/>
          <xsd:enumeration value="Application Development and Maintenance (ADMS)"/>
          <xsd:enumeration value="Business Process Outsourcing"/>
          <xsd:enumeration value="Enterprise Business Solutions"/>
          <xsd:enumeration value="Integrated Engineering Services"/>
          <xsd:enumeration value="Infrastructure Management Services"/>
          <xsd:enumeration value="Vertical or Industry Native Solutions"/>
        </xsd:restriction>
      </xsd:simpleType>
    </xsd:element>
    <xsd:element name="Technology" ma:index="7" ma:displayName="Technology" ma:format="Dropdown" ma:internalName="Technology">
      <xsd:simpleType>
        <xsd:restriction base="dms:Choice">
          <xsd:enumeration value="NA"/>
          <xsd:enumeration value="Applcn Server Technologies"/>
          <xsd:enumeration value="Actuate"/>
          <xsd:enumeration value="Ariba"/>
          <xsd:enumeration value="Baan"/>
          <xsd:enumeration value="Business Intelligence Solution"/>
          <xsd:enumeration value="Business Objects"/>
          <xsd:enumeration value="Client-Server Technologies"/>
          <xsd:enumeration value="Cognos"/>
          <xsd:enumeration value="Cold Fusion"/>
          <xsd:enumeration value="Component Technologies"/>
          <xsd:enumeration value="Date Stage"/>
          <xsd:enumeration value="Database"/>
          <xsd:enumeration value="DB2"/>
          <xsd:enumeration value="DotNet"/>
          <xsd:enumeration value="DW/Data Mining Technologies"/>
          <xsd:enumeration value="Engg Services CAD/CAM"/>
          <xsd:enumeration value="Enterprise App. Integration"/>
          <xsd:enumeration value="Enterprise Application"/>
          <xsd:enumeration value="ERP"/>
          <xsd:enumeration value="Hyperion"/>
          <xsd:enumeration value="IBM Technologies"/>
          <xsd:enumeration value="Infomatica"/>
          <xsd:enumeration value="Internet(Biz)"/>
          <xsd:enumeration value="Java"/>
          <xsd:enumeration value="Linux"/>
          <xsd:enumeration value="Lotus Domino"/>
          <xsd:enumeration value="Lotus Notes"/>
          <xsd:enumeration value="Mac OS"/>
          <xsd:enumeration value="Mainframe Technologies"/>
          <xsd:enumeration value="Microstrategy"/>
          <xsd:enumeration value="Maximo"/>
          <xsd:enumeration value="Not Applicable"/>
          <xsd:enumeration value="NSIG"/>
          <xsd:enumeration value="OLAP"/>
          <xsd:enumeration value="ORACLE"/>
          <xsd:enumeration value="Peoplesoft"/>
          <xsd:enumeration value="PSOS"/>
          <xsd:enumeration value="Quality"/>
          <xsd:enumeration value="SAP"/>
          <xsd:enumeration value="SAS"/>
          <xsd:enumeration value="SQL Server"/>
          <xsd:enumeration value="SUN Technologies"/>
          <xsd:enumeration value="System Software"/>
          <xsd:enumeration value="Teradata"/>
          <xsd:enumeration value="UML"/>
          <xsd:enumeration value="UNIX"/>
          <xsd:enumeration value="Visual Studio"/>
          <xsd:enumeration value="VxWorks"/>
          <xsd:enumeration value="WAP"/>
          <xsd:enumeration value="WebLogic"/>
          <xsd:enumeration value="WebSphere"/>
        </xsd:restriction>
      </xsd:simpleType>
    </xsd:element>
    <xsd:element name="Domain" ma:index="8" ma:displayName="Domain" ma:format="Dropdown" ma:internalName="Domain">
      <xsd:simpleType>
        <xsd:restriction base="dms:Choice">
          <xsd:enumeration value="NA"/>
          <xsd:enumeration value="Air Transport"/>
          <xsd:enumeration value="Automotive"/>
          <xsd:enumeration value="Banking and Finance"/>
          <xsd:enumeration value="Bioinformatics"/>
          <xsd:enumeration value="Business Process Outsourcing"/>
          <xsd:enumeration value="CMM"/>
          <xsd:enumeration value="Construction"/>
          <xsd:enumeration value="Consulting Organization"/>
          <xsd:enumeration value="Defence"/>
          <xsd:enumeration value="Education and Training"/>
          <xsd:enumeration value="Embedded System"/>
          <xsd:enumeration value="Engineering Design"/>
          <xsd:enumeration value="GIS"/>
          <xsd:enumeration value="Government-eGovernment"/>
          <xsd:enumeration value="Healthcare"/>
          <xsd:enumeration value="Hospitality"/>
          <xsd:enumeration value="Human Resources"/>
          <xsd:enumeration value="IT Enabled Services"/>
          <xsd:enumeration value="IT Infrastructure"/>
          <xsd:enumeration value="IT Outsourcing"/>
          <xsd:enumeration value="Information Technology"/>
          <xsd:enumeration value="Infrastructure (Non-IT)"/>
          <xsd:enumeration value="Knowledge Management"/>
          <xsd:enumeration value="Legal"/>
          <xsd:enumeration value="Life and Health Insurance"/>
          <xsd:enumeration value="Manufacturing"/>
          <xsd:enumeration value="Media and Entertainment"/>
          <xsd:enumeration value="Non Profit Organization"/>
          <xsd:enumeration value="Not Applicable"/>
          <xsd:enumeration value="Oil and Gas Industry"/>
          <xsd:enumeration value="Others"/>
          <xsd:enumeration value="Pharmaceuticals"/>
          <xsd:enumeration value="Property and Casualty Insurance"/>
          <xsd:enumeration value="Real Estates"/>
          <xsd:enumeration value="Retail"/>
          <xsd:enumeration value="Sales and Marketing"/>
          <xsd:enumeration value="Semiconductor"/>
          <xsd:enumeration value="Surface Transport"/>
          <xsd:enumeration value="Telecom"/>
          <xsd:enumeration value="Transportation"/>
          <xsd:enumeration value="Utiliti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9" ma:displayName="Content Type"/>
        <xsd:element ref="dc:title" minOccurs="0" maxOccurs="1" ma:index="1" ma:displayName="Title"/>
        <xsd:element ref="dc:subject" minOccurs="0" maxOccurs="1"/>
        <xsd:element ref="dc:description" minOccurs="0" maxOccurs="1"/>
        <xsd:element name="keywords" minOccurs="0" maxOccurs="1" type="xsd:string" ma:index="2"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ervice_x0020_Line xmlns="605782e4-1af4-41fc-b1fc-c0bc654f2c7d">NA</Service_x0020_Line>
    <LikesCount xmlns="http://schemas.microsoft.com/sharepoint/v3" xsi:nil="true"/>
    <Domain xmlns="605782e4-1af4-41fc-b1fc-c0bc654f2c7d">NA</Domain>
    <Document_x0020_Classification xmlns="605782e4-1af4-41fc-b1fc-c0bc654f2c7d">Others</Document_x0020_Classification>
    <Ratings xmlns="http://schemas.microsoft.com/sharepoint/v3" xsi:nil="true"/>
    <LikedBy xmlns="http://schemas.microsoft.com/sharepoint/v3">
      <UserInfo>
        <DisplayName/>
        <AccountId xsi:nil="true"/>
        <AccountType/>
      </UserInfo>
    </LikedBy>
    <Document_x0020_Classification0 xmlns="7dca530f-6bff-4223-9bc4-47d9342e301d">Process &amp; Service Offering</Document_x0020_Classification0>
    <Service_x0020_Offering xmlns="605782e4-1af4-41fc-b1fc-c0bc654f2c7d">NA</Service_x0020_Offering>
    <Technology xmlns="605782e4-1af4-41fc-b1fc-c0bc654f2c7d">NA</Technology>
    <RatedBy xmlns="http://schemas.microsoft.com/sharepoint/v3">
      <UserInfo>
        <DisplayName/>
        <AccountId xsi:nil="true"/>
        <AccountType/>
      </UserInfo>
    </RatedBy>
  </documentManagement>
</p:properties>
</file>

<file path=customXml/itemProps1.xml><?xml version="1.0" encoding="utf-8"?>
<ds:datastoreItem xmlns:ds="http://schemas.openxmlformats.org/officeDocument/2006/customXml" ds:itemID="{721296EC-715D-49D4-9382-9280B990E33F}">
  <ds:schemaRefs>
    <ds:schemaRef ds:uri="605782e4-1af4-41fc-b1fc-c0bc654f2c7d"/>
    <ds:schemaRef ds:uri="7dca530f-6bff-4223-9bc4-47d9342e301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859DB0C-5151-4CD0-BAD2-A775F2418227}">
  <ds:schemaRefs>
    <ds:schemaRef ds:uri="http://schemas.microsoft.com/sharepoint/v3/contenttype/forms"/>
  </ds:schemaRefs>
</ds:datastoreItem>
</file>

<file path=customXml/itemProps3.xml><?xml version="1.0" encoding="utf-8"?>
<ds:datastoreItem xmlns:ds="http://schemas.openxmlformats.org/officeDocument/2006/customXml" ds:itemID="{29334A29-D7C9-4AD0-93A4-5AC286ADB6B9}">
  <ds:schemaRefs>
    <ds:schemaRef ds:uri="605782e4-1af4-41fc-b1fc-c0bc654f2c7d"/>
    <ds:schemaRef ds:uri="7dca530f-6bff-4223-9bc4-47d9342e301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31</Slides>
  <Notes>1</Notes>
  <HiddenSlides>0</HiddenSlides>
  <ScaleCrop>false</ScaleCrop>
  <HeadingPairs>
    <vt:vector size="4" baseType="variant">
      <vt:variant>
        <vt:lpstr>Theme</vt:lpstr>
      </vt:variant>
      <vt:variant>
        <vt:i4>2</vt:i4>
      </vt:variant>
      <vt:variant>
        <vt:lpstr>Slide Titles</vt:lpstr>
      </vt:variant>
      <vt:variant>
        <vt:i4>31</vt:i4>
      </vt:variant>
    </vt:vector>
  </HeadingPairs>
  <TitlesOfParts>
    <vt:vector size="33" baseType="lpstr">
      <vt:lpstr>Office Theme</vt:lpstr>
      <vt:lpstr>Tech Mahindra Template 2014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Tech Mahindra Limited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Litika Mehta</dc:creator>
  <cp:keywords>ATA Case Study - ATT</cp:keywords>
  <cp:revision>2</cp:revision>
  <dcterms:created xsi:type="dcterms:W3CDTF">2019-12-05T12:23:30Z</dcterms:created>
  <dcterms:modified xsi:type="dcterms:W3CDTF">2022-01-06T23:57:15Z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0x010100E251D4C135EE2C439665C084D98C3C4D</vt:lpwstr>
  </property>
</Properties>
</file>

<file path=docProps/thumbnail.jpeg>
</file>